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63" r:id="rId4"/>
    <p:sldId id="265" r:id="rId5"/>
    <p:sldId id="267" r:id="rId6"/>
    <p:sldId id="275" r:id="rId7"/>
    <p:sldId id="276" r:id="rId8"/>
    <p:sldId id="286" r:id="rId9"/>
    <p:sldId id="279" r:id="rId10"/>
    <p:sldId id="285" r:id="rId11"/>
    <p:sldId id="274" r:id="rId12"/>
    <p:sldId id="283" r:id="rId13"/>
  </p:sldIdLst>
  <p:sldSz cx="12192000" cy="6858000"/>
  <p:notesSz cx="6858000" cy="9144000"/>
  <p:embeddedFontLst>
    <p:embeddedFont>
      <p:font typeface="Libre Baskerville" panose="020B0604020202020204" charset="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3lpDbqOiOonEPXxZB4U1WWfAk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773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563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260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503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476c86e4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30476c86e4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763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752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640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476c86e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Everyone here of course knows about rotations, but that mostly assume maximum light from the sky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Perhaps a bit of it going on with undersowing but otherwise we think mainly of plant families and disease and nutrient requirements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Bring trees into the equation and we have to understand that third dimensional consideration and how it changes over time -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That happens on a seasonal basis as trees come into leave and out again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Also happens on an annual basis as trees grow, and potentially get cut down</a:t>
            </a:r>
            <a:endParaRPr/>
          </a:p>
        </p:txBody>
      </p:sp>
      <p:sp>
        <p:nvSpPr>
          <p:cNvPr id="258" name="Google Shape;258;g30476c86e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235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872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86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25263"/>
          <a:stretch/>
        </p:blipFill>
        <p:spPr>
          <a:xfrm>
            <a:off x="0" y="0"/>
            <a:ext cx="12192000" cy="70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-1" y="136350"/>
            <a:ext cx="6981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SILVOHORTICULTURE</a:t>
            </a:r>
            <a:endParaRPr sz="4000" b="1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Andy Dibben &amp; </a:t>
            </a:r>
            <a:endParaRPr sz="4000" b="1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Ben </a:t>
            </a:r>
            <a:r>
              <a:rPr lang="en-GB" sz="4000" b="1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Raskin</a:t>
            </a:r>
            <a:endParaRPr sz="4000" b="1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880"/>
            <a:ext cx="12192000" cy="21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9" y="1091298"/>
            <a:ext cx="12219517" cy="4781550"/>
          </a:xfrm>
          <a:prstGeom prst="rect">
            <a:avLst/>
          </a:prstGeom>
        </p:spPr>
      </p:pic>
      <p:sp>
        <p:nvSpPr>
          <p:cNvPr id="7" name="Google Shape;177;g30476c86e4f_0_4"/>
          <p:cNvSpPr txBox="1"/>
          <p:nvPr/>
        </p:nvSpPr>
        <p:spPr>
          <a:xfrm>
            <a:off x="1137766" y="1047750"/>
            <a:ext cx="1560651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Timber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77;g30476c86e4f_0_4"/>
          <p:cNvSpPr txBox="1"/>
          <p:nvPr/>
        </p:nvSpPr>
        <p:spPr>
          <a:xfrm>
            <a:off x="6109758" y="1054084"/>
            <a:ext cx="1586442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Coppice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77;g30476c86e4f_0_4"/>
          <p:cNvSpPr txBox="1"/>
          <p:nvPr/>
        </p:nvSpPr>
        <p:spPr>
          <a:xfrm>
            <a:off x="10229183" y="1091298"/>
            <a:ext cx="1316823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Edible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77;g30476c86e4f_0_4"/>
          <p:cNvSpPr txBox="1"/>
          <p:nvPr/>
        </p:nvSpPr>
        <p:spPr>
          <a:xfrm>
            <a:off x="9962867" y="4441590"/>
            <a:ext cx="1719016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Medicinal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77;g30476c86e4f_0_4"/>
          <p:cNvSpPr txBox="1"/>
          <p:nvPr/>
        </p:nvSpPr>
        <p:spPr>
          <a:xfrm>
            <a:off x="1020905" y="4441590"/>
            <a:ext cx="1660025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Floristry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77;g30476c86e4f_0_4"/>
          <p:cNvSpPr txBox="1"/>
          <p:nvPr/>
        </p:nvSpPr>
        <p:spPr>
          <a:xfrm>
            <a:off x="5976408" y="4441590"/>
            <a:ext cx="1911998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Wood Chip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77;g30476c86e4f_0_4"/>
          <p:cNvSpPr txBox="1"/>
          <p:nvPr/>
        </p:nvSpPr>
        <p:spPr>
          <a:xfrm>
            <a:off x="9671667" y="5619385"/>
            <a:ext cx="2301415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Reduce inputs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77;g30476c86e4f_0_4"/>
          <p:cNvSpPr txBox="1"/>
          <p:nvPr/>
        </p:nvSpPr>
        <p:spPr>
          <a:xfrm>
            <a:off x="403029" y="5619385"/>
            <a:ext cx="2895775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Climate resilience 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77;g30476c86e4f_0_4"/>
          <p:cNvSpPr txBox="1"/>
          <p:nvPr/>
        </p:nvSpPr>
        <p:spPr>
          <a:xfrm>
            <a:off x="5663999" y="5619385"/>
            <a:ext cx="2536815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Crop protection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40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t="27136"/>
          <a:stretch/>
        </p:blipFill>
        <p:spPr>
          <a:xfrm>
            <a:off x="0" y="-72190"/>
            <a:ext cx="12237451" cy="348915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t="28641"/>
          <a:stretch/>
        </p:blipFill>
        <p:spPr>
          <a:xfrm>
            <a:off x="0" y="3441031"/>
            <a:ext cx="12237451" cy="34169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7;g30476c86e4f_0_4"/>
          <p:cNvSpPr txBox="1"/>
          <p:nvPr/>
        </p:nvSpPr>
        <p:spPr>
          <a:xfrm>
            <a:off x="4971696" y="2699128"/>
            <a:ext cx="2294058" cy="1169521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Understorey </a:t>
            </a:r>
            <a:endParaRPr sz="32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" y="177104"/>
            <a:ext cx="6932935" cy="5499796"/>
          </a:xfrm>
          <a:prstGeom prst="rect">
            <a:avLst/>
          </a:prstGeom>
        </p:spPr>
      </p:pic>
      <p:sp>
        <p:nvSpPr>
          <p:cNvPr id="285" name="Google Shape;285;p19"/>
          <p:cNvSpPr txBox="1">
            <a:spLocks noGrp="1"/>
          </p:cNvSpPr>
          <p:nvPr>
            <p:ph type="title"/>
          </p:nvPr>
        </p:nvSpPr>
        <p:spPr>
          <a:xfrm>
            <a:off x="2078513" y="5676900"/>
            <a:ext cx="346932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b="1" dirty="0">
                <a:latin typeface="Libre Baskerville" panose="020B0604020202020204" charset="0"/>
              </a:rPr>
              <a:t>Thank you </a:t>
            </a:r>
            <a:endParaRPr sz="3200" b="1" dirty="0">
              <a:latin typeface="Libre Baskerville" panose="020B0604020202020204" charset="0"/>
            </a:endParaRPr>
          </a:p>
        </p:txBody>
      </p:sp>
      <p:pic>
        <p:nvPicPr>
          <p:cNvPr id="286" name="Google Shape;28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7950" y="177104"/>
            <a:ext cx="7892150" cy="642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27999"/>
          <a:stretch/>
        </p:blipFill>
        <p:spPr>
          <a:xfrm>
            <a:off x="0" y="-16042"/>
            <a:ext cx="6096000" cy="3445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9" b="14886"/>
          <a:stretch/>
        </p:blipFill>
        <p:spPr>
          <a:xfrm>
            <a:off x="0" y="3416967"/>
            <a:ext cx="6096000" cy="34219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2" b="16119"/>
          <a:stretch/>
        </p:blipFill>
        <p:spPr>
          <a:xfrm>
            <a:off x="6096000" y="3390900"/>
            <a:ext cx="6096000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9" b="15626"/>
          <a:stretch/>
        </p:blipFill>
        <p:spPr>
          <a:xfrm>
            <a:off x="6096000" y="-19050"/>
            <a:ext cx="6096000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177;g30476c86e4f_0_4"/>
          <p:cNvSpPr txBox="1"/>
          <p:nvPr/>
        </p:nvSpPr>
        <p:spPr>
          <a:xfrm>
            <a:off x="209718" y="5792540"/>
            <a:ext cx="1560651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Tap root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77;g30476c86e4f_0_4"/>
          <p:cNvSpPr txBox="1"/>
          <p:nvPr/>
        </p:nvSpPr>
        <p:spPr>
          <a:xfrm>
            <a:off x="10631349" y="5830640"/>
            <a:ext cx="1560651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Lateral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77;g30476c86e4f_0_4"/>
          <p:cNvSpPr txBox="1"/>
          <p:nvPr/>
        </p:nvSpPr>
        <p:spPr>
          <a:xfrm>
            <a:off x="10631349" y="2325440"/>
            <a:ext cx="1560651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Heart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96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t="39299" b="15259"/>
          <a:stretch/>
        </p:blipFill>
        <p:spPr>
          <a:xfrm>
            <a:off x="1" y="-65314"/>
            <a:ext cx="12191999" cy="692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476c86e4f_0_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/>
              <a:t>WIND</a:t>
            </a:r>
            <a:endParaRPr b="1"/>
          </a:p>
        </p:txBody>
      </p:sp>
      <p:pic>
        <p:nvPicPr>
          <p:cNvPr id="176" name="Google Shape;176;g30476c86e4f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33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0476c86e4f_0_4"/>
          <p:cNvSpPr txBox="1"/>
          <p:nvPr/>
        </p:nvSpPr>
        <p:spPr>
          <a:xfrm>
            <a:off x="271325" y="4857750"/>
            <a:ext cx="11640300" cy="1431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b="1" i="1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Height of tree x 10 = Distance of effective wind reduction downwind from trees.</a:t>
            </a:r>
            <a:endParaRPr sz="27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b="1" i="1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Height of tree x 2 = minimum width of alleys</a:t>
            </a:r>
            <a:endParaRPr sz="43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/>
        </p:nvSpPr>
        <p:spPr>
          <a:xfrm>
            <a:off x="0" y="0"/>
            <a:ext cx="12192000" cy="2091925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4;p14"/>
          <p:cNvSpPr txBox="1"/>
          <p:nvPr/>
        </p:nvSpPr>
        <p:spPr>
          <a:xfrm>
            <a:off x="0" y="4895850"/>
            <a:ext cx="12192000" cy="2091925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1" y="1175737"/>
            <a:ext cx="12179969" cy="47660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3071"/>
            <a:ext cx="12192000" cy="696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880"/>
            <a:ext cx="12192000" cy="21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12219517" cy="4781550"/>
          </a:xfrm>
          <a:prstGeom prst="rect">
            <a:avLst/>
          </a:prstGeom>
        </p:spPr>
      </p:pic>
      <p:sp>
        <p:nvSpPr>
          <p:cNvPr id="7" name="Google Shape;177;g30476c86e4f_0_4"/>
          <p:cNvSpPr txBox="1"/>
          <p:nvPr/>
        </p:nvSpPr>
        <p:spPr>
          <a:xfrm>
            <a:off x="732532" y="1209110"/>
            <a:ext cx="2195497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Mature Tree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77;g30476c86e4f_0_4"/>
          <p:cNvSpPr txBox="1"/>
          <p:nvPr/>
        </p:nvSpPr>
        <p:spPr>
          <a:xfrm>
            <a:off x="5957358" y="1870815"/>
            <a:ext cx="2135082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Young Tree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77;g30476c86e4f_0_4"/>
          <p:cNvSpPr txBox="1"/>
          <p:nvPr/>
        </p:nvSpPr>
        <p:spPr>
          <a:xfrm>
            <a:off x="10195561" y="2627665"/>
            <a:ext cx="1822886" cy="104641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Sapling </a:t>
            </a:r>
            <a:endParaRPr sz="2800" b="1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66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1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4880"/>
            <a:ext cx="12192000" cy="2103120"/>
          </a:xfrm>
          <a:prstGeom prst="rect">
            <a:avLst/>
          </a:prstGeom>
        </p:spPr>
      </p:pic>
      <p:pic>
        <p:nvPicPr>
          <p:cNvPr id="261" name="Google Shape;261;g30476c86e4f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51560"/>
            <a:ext cx="12192000" cy="4949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146</Words>
  <Application>Microsoft Office PowerPoint</Application>
  <PresentationFormat>Widescreen</PresentationFormat>
  <Paragraphs>29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Libre Baskerville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WIND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Archie Dibben</dc:creator>
  <cp:lastModifiedBy>Archie Dibben</cp:lastModifiedBy>
  <cp:revision>13</cp:revision>
  <dcterms:created xsi:type="dcterms:W3CDTF">2024-09-17T17:38:17Z</dcterms:created>
  <dcterms:modified xsi:type="dcterms:W3CDTF">2025-01-05T15:35:20Z</dcterms:modified>
</cp:coreProperties>
</file>