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omforta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mfortaa-bold.fntdata"/><Relationship Id="rId16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d1406168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cd1406168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d1406168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d1406168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d1406168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d1406168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d1406168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d1406168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040e9a8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040e9a8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d1406168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d1406168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d1406168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d1406168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040e9a8b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2040e9a8b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2040e9a8b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2040e9a8b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daniel@soilecologylab.co.uk" TargetMode="External"/><Relationship Id="rId4" Type="http://schemas.openxmlformats.org/officeDocument/2006/relationships/hyperlink" Target="http://www.soilecologylab.co.uk" TargetMode="External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735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Don’t lose your N!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48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Using carbon-rich material to save nitrogen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6" name="Google Shape;56;p13" title="Soil Ecology Laboratory logo gre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6588" y="585571"/>
            <a:ext cx="1550825" cy="21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475" y="152400"/>
            <a:ext cx="588124" cy="8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1211675" y="898575"/>
            <a:ext cx="58551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Thank you!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Daniel Tyrkiel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Soil Ecology Laboratory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daniel@soilecologylab.co.uk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www.soilecologylab.co.uk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07926268349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3475" y="152400"/>
            <a:ext cx="588124" cy="8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75" y="654525"/>
            <a:ext cx="7209100" cy="16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525" y="2786376"/>
            <a:ext cx="7627449" cy="14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3475" y="152400"/>
            <a:ext cx="588124" cy="8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68127" cy="305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4175" y="964800"/>
            <a:ext cx="5316326" cy="3987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5"/>
          <p:cNvCxnSpPr/>
          <p:nvPr/>
        </p:nvCxnSpPr>
        <p:spPr>
          <a:xfrm>
            <a:off x="2777075" y="918925"/>
            <a:ext cx="2795400" cy="1199400"/>
          </a:xfrm>
          <a:prstGeom prst="straightConnector1">
            <a:avLst/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" name="Google Shape;72;p15"/>
          <p:cNvSpPr txBox="1"/>
          <p:nvPr/>
        </p:nvSpPr>
        <p:spPr>
          <a:xfrm>
            <a:off x="784750" y="2372525"/>
            <a:ext cx="2897100" cy="147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Free </a:t>
            </a:r>
            <a:endParaRPr sz="400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nitrogen!!!</a:t>
            </a:r>
            <a:endParaRPr sz="400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3475" y="152400"/>
            <a:ext cx="588124" cy="8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1000"/>
            <a:ext cx="7850350" cy="434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475" y="152400"/>
            <a:ext cx="588124" cy="8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63834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475" y="152400"/>
            <a:ext cx="588124" cy="8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25" y="339425"/>
            <a:ext cx="6731349" cy="20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9600" y="2517700"/>
            <a:ext cx="4358663" cy="24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3475" y="152400"/>
            <a:ext cx="588124" cy="8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5149" y="203275"/>
            <a:ext cx="832700" cy="6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850" y="152400"/>
            <a:ext cx="6451602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533400"/>
            <a:ext cx="2277050" cy="4048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0715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475" y="152400"/>
            <a:ext cx="588124" cy="8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6365325" y="1786800"/>
            <a:ext cx="25347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8x4x3 ft Hessian bales - </a:t>
            </a:r>
            <a:r>
              <a:rPr lang="en-GB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270 kg</a:t>
            </a:r>
            <a:r>
              <a:rPr lang="en-GB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 each.</a:t>
            </a:r>
            <a:endParaRPr sz="18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3x2 stack used in</a:t>
            </a:r>
            <a:endParaRPr sz="18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our experiment</a:t>
            </a:r>
            <a:endParaRPr sz="18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6137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475" y="152400"/>
            <a:ext cx="588124" cy="8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5765600" y="2202300"/>
            <a:ext cx="2571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Recommended:</a:t>
            </a:r>
            <a:endParaRPr sz="18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3x3 stack or windrow</a:t>
            </a:r>
            <a:endParaRPr sz="18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