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 id="2147483779" r:id="rId5"/>
  </p:sldMasterIdLst>
  <p:notesMasterIdLst>
    <p:notesMasterId r:id="rId31"/>
  </p:notesMasterIdLst>
  <p:handoutMasterIdLst>
    <p:handoutMasterId r:id="rId32"/>
  </p:handoutMasterIdLst>
  <p:sldIdLst>
    <p:sldId id="360" r:id="rId6"/>
    <p:sldId id="256" r:id="rId7"/>
    <p:sldId id="257" r:id="rId8"/>
    <p:sldId id="258" r:id="rId9"/>
    <p:sldId id="259" r:id="rId10"/>
    <p:sldId id="260" r:id="rId11"/>
    <p:sldId id="261" r:id="rId12"/>
    <p:sldId id="262" r:id="rId13"/>
    <p:sldId id="263" r:id="rId14"/>
    <p:sldId id="264" r:id="rId15"/>
    <p:sldId id="376" r:id="rId16"/>
    <p:sldId id="266" r:id="rId17"/>
    <p:sldId id="265" r:id="rId18"/>
    <p:sldId id="365" r:id="rId19"/>
    <p:sldId id="366" r:id="rId20"/>
    <p:sldId id="364" r:id="rId21"/>
    <p:sldId id="367" r:id="rId22"/>
    <p:sldId id="368" r:id="rId23"/>
    <p:sldId id="369" r:id="rId24"/>
    <p:sldId id="370" r:id="rId25"/>
    <p:sldId id="371" r:id="rId26"/>
    <p:sldId id="372" r:id="rId27"/>
    <p:sldId id="373" r:id="rId28"/>
    <p:sldId id="374" r:id="rId29"/>
    <p:sldId id="375" r:id="rId30"/>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835"/>
    <a:srgbClr val="29844B"/>
    <a:srgbClr val="EEEBE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1E43F5-5D78-3CFA-7C60-DA9B39816CA1}" v="38" dt="2024-12-18T14:59:48.965"/>
    <p1510:client id="{B03FFA19-7B22-40E6-8397-5BA45676F75E}" v="29" dt="2024-12-18T16:07:02.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12254D-5759-4EB3-BF8D-D68E90DC2D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981A69FF-7820-4FCC-B849-D3678A21A4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13FAA5B-03B7-4724-BBA4-86AB37DD8B19}" type="datetime1">
              <a:rPr lang="en-GB" smtClean="0"/>
              <a:t>19/12/2024</a:t>
            </a:fld>
            <a:endParaRPr lang="en-GB"/>
          </a:p>
        </p:txBody>
      </p:sp>
      <p:sp>
        <p:nvSpPr>
          <p:cNvPr id="4" name="Footer Placeholder 3">
            <a:extLst>
              <a:ext uri="{FF2B5EF4-FFF2-40B4-BE49-F238E27FC236}">
                <a16:creationId xmlns:a16="http://schemas.microsoft.com/office/drawing/2014/main" id="{D4FAC37F-43E8-47E4-A8D1-19743C1136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97D279E6-0ADC-4707-A0E5-8B8058228F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03308A-A8B4-43FF-8C57-7C15CEEAA8C3}" type="slidenum">
              <a:rPr lang="en-GB" smtClean="0"/>
              <a:t>‹#›</a:t>
            </a:fld>
            <a:endParaRPr lang="en-GB"/>
          </a:p>
        </p:txBody>
      </p:sp>
    </p:spTree>
    <p:extLst>
      <p:ext uri="{BB962C8B-B14F-4D97-AF65-F5344CB8AC3E}">
        <p14:creationId xmlns:p14="http://schemas.microsoft.com/office/powerpoint/2010/main" val="156332728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0CEB934-2E0E-4BC3-801C-A4BDAA2D065B}" type="datetime1">
              <a:rPr lang="en-GB" smtClean="0"/>
              <a:t>19/12/2024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62F9892-4FA8-4E47-8751-DA9332AF5A19}" type="slidenum">
              <a:rPr lang="en-GB" smtClean="0"/>
              <a:t>‹#›</a:t>
            </a:fld>
            <a:endParaRPr lang="en-GB"/>
          </a:p>
        </p:txBody>
      </p:sp>
    </p:spTree>
    <p:extLst>
      <p:ext uri="{BB962C8B-B14F-4D97-AF65-F5344CB8AC3E}">
        <p14:creationId xmlns:p14="http://schemas.microsoft.com/office/powerpoint/2010/main" val="426759658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524D99E-06C2-4ACA-84FC-8F6740F111CE}" type="slidenum">
              <a:rPr lang="en-GB" smtClean="0"/>
              <a:t>13</a:t>
            </a:fld>
            <a:endParaRPr lang="en-GB"/>
          </a:p>
        </p:txBody>
      </p:sp>
      <p:sp>
        <p:nvSpPr>
          <p:cNvPr id="5" name="Date Placeholder 4">
            <a:extLst>
              <a:ext uri="{FF2B5EF4-FFF2-40B4-BE49-F238E27FC236}">
                <a16:creationId xmlns:a16="http://schemas.microsoft.com/office/drawing/2014/main" id="{1B21773C-41DF-4300-A00D-D8929B09D7CB}"/>
              </a:ext>
            </a:extLst>
          </p:cNvPr>
          <p:cNvSpPr>
            <a:spLocks noGrp="1"/>
          </p:cNvSpPr>
          <p:nvPr>
            <p:ph type="dt" idx="1"/>
          </p:nvPr>
        </p:nvSpPr>
        <p:spPr/>
        <p:txBody>
          <a:bodyPr/>
          <a:lstStyle/>
          <a:p>
            <a:pPr rtl="0"/>
            <a:fld id="{4E0F89D8-1B99-400A-A06A-45C497522093}" type="datetime1">
              <a:rPr lang="en-GB" smtClean="0"/>
              <a:t>19/12/2024</a:t>
            </a:fld>
            <a:endParaRPr lang="en-GB"/>
          </a:p>
        </p:txBody>
      </p:sp>
    </p:spTree>
    <p:extLst>
      <p:ext uri="{BB962C8B-B14F-4D97-AF65-F5344CB8AC3E}">
        <p14:creationId xmlns:p14="http://schemas.microsoft.com/office/powerpoint/2010/main" val="1970145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pPr rtl="0"/>
            <a:fld id="{80CEB934-2E0E-4BC3-801C-A4BDAA2D065B}" type="datetime1">
              <a:rPr lang="en-GB" smtClean="0"/>
              <a:t>19/12/2024</a:t>
            </a:fld>
            <a:endParaRPr lang="en-GB"/>
          </a:p>
        </p:txBody>
      </p:sp>
      <p:sp>
        <p:nvSpPr>
          <p:cNvPr id="5" name="Slide Number Placeholder 4"/>
          <p:cNvSpPr>
            <a:spLocks noGrp="1"/>
          </p:cNvSpPr>
          <p:nvPr>
            <p:ph type="sldNum" sz="quarter" idx="5"/>
          </p:nvPr>
        </p:nvSpPr>
        <p:spPr/>
        <p:txBody>
          <a:bodyPr/>
          <a:lstStyle/>
          <a:p>
            <a:pPr rtl="0"/>
            <a:fld id="{B62F9892-4FA8-4E47-8751-DA9332AF5A19}" type="slidenum">
              <a:rPr lang="en-GB" smtClean="0"/>
              <a:t>22</a:t>
            </a:fld>
            <a:endParaRPr lang="en-GB"/>
          </a:p>
        </p:txBody>
      </p:sp>
    </p:spTree>
    <p:extLst>
      <p:ext uri="{BB962C8B-B14F-4D97-AF65-F5344CB8AC3E}">
        <p14:creationId xmlns:p14="http://schemas.microsoft.com/office/powerpoint/2010/main" val="34574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2042dcf1c9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2042dcf1c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Who are we, shared assets? A think and do tank that works to reimagine the land system. </a:t>
            </a:r>
            <a:endParaRPr sz="1200">
              <a:solidFill>
                <a:schemeClr val="dk1"/>
              </a:solidFill>
              <a:latin typeface="DM Sans"/>
              <a:ea typeface="DM Sans"/>
              <a:cs typeface="DM Sans"/>
              <a:sym typeface="DM Sans"/>
            </a:endParaRPr>
          </a:p>
          <a:p>
            <a:pPr marL="0" lvl="0" indent="0" algn="l" rtl="0">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Working to support models of land use and management which promote autonomy, justice, participation, and equity.</a:t>
            </a:r>
            <a:br>
              <a:rPr lang="en" sz="1200">
                <a:solidFill>
                  <a:schemeClr val="dk1"/>
                </a:solidFill>
                <a:latin typeface="DM Sans"/>
                <a:ea typeface="DM Sans"/>
                <a:cs typeface="DM Sans"/>
                <a:sym typeface="DM Sans"/>
              </a:rPr>
            </a:br>
            <a:endParaRPr sz="1200">
              <a:solidFill>
                <a:schemeClr val="dk1"/>
              </a:solidFill>
              <a:latin typeface="DM Sans"/>
              <a:ea typeface="DM Sans"/>
              <a:cs typeface="DM Sans"/>
              <a:sym typeface="DM Sans"/>
            </a:endParaRPr>
          </a:p>
          <a:p>
            <a:pPr marL="0" lvl="0" indent="0" algn="l" rtl="0">
              <a:spcBef>
                <a:spcPts val="0"/>
              </a:spcBef>
              <a:spcAft>
                <a:spcPts val="0"/>
              </a:spcAft>
              <a:buClr>
                <a:schemeClr val="dk1"/>
              </a:buClr>
              <a:buSzPts val="1100"/>
              <a:buFont typeface="Arial"/>
              <a:buNone/>
            </a:pPr>
            <a:endParaRPr sz="1200">
              <a:solidFill>
                <a:schemeClr val="dk1"/>
              </a:solidFill>
              <a:latin typeface="DM Sans"/>
              <a:ea typeface="DM Sans"/>
              <a:cs typeface="DM Sans"/>
              <a:sym typeface="DM Sans"/>
            </a:endParaRPr>
          </a:p>
          <a:p>
            <a:pPr marL="0" lvl="0" indent="0" algn="l" rtl="0">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We’re also an organisation that dedicates a lot of attention to how we organise: </a:t>
            </a:r>
            <a:endParaRPr sz="1200">
              <a:solidFill>
                <a:schemeClr val="dk1"/>
              </a:solidFill>
              <a:latin typeface="DM Sans"/>
              <a:ea typeface="DM Sans"/>
              <a:cs typeface="DM Sans"/>
              <a:sym typeface="DM Sans"/>
            </a:endParaRPr>
          </a:p>
          <a:p>
            <a:pPr marL="0" lvl="0" indent="0" algn="l" rtl="0">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 we are a self-managing and 4 day week organisation</a:t>
            </a:r>
            <a:endParaRPr sz="1200">
              <a:solidFill>
                <a:schemeClr val="dk1"/>
              </a:solidFill>
              <a:latin typeface="DM Sans"/>
              <a:ea typeface="DM Sans"/>
              <a:cs typeface="DM Sans"/>
              <a:sym typeface="DM Sans"/>
            </a:endParaRPr>
          </a:p>
          <a:p>
            <a:pPr marL="0" lvl="0" indent="0" algn="l" rtl="0">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 and believe in autonomy, and having a good place to work.</a:t>
            </a:r>
            <a:endParaRPr sz="1200">
              <a:solidFill>
                <a:schemeClr val="dk1"/>
              </a:solidFill>
              <a:latin typeface="DM Sans"/>
              <a:ea typeface="DM Sans"/>
              <a:cs typeface="DM Sans"/>
              <a:sym typeface="DM Sans"/>
            </a:endParaRPr>
          </a:p>
          <a:p>
            <a:pPr marL="0" lvl="0" indent="0" algn="l" rtl="0">
              <a:spcBef>
                <a:spcPts val="0"/>
              </a:spcBef>
              <a:spcAft>
                <a:spcPts val="0"/>
              </a:spcAft>
              <a:buClr>
                <a:schemeClr val="dk1"/>
              </a:buClr>
              <a:buSzPts val="1100"/>
              <a:buFont typeface="Arial"/>
              <a:buNone/>
            </a:pPr>
            <a:endParaRPr sz="1200">
              <a:solidFill>
                <a:schemeClr val="dk1"/>
              </a:solidFill>
              <a:latin typeface="DM Sans"/>
              <a:ea typeface="DM Sans"/>
              <a:cs typeface="DM Sans"/>
              <a:sym typeface="DM Sans"/>
            </a:endParaRPr>
          </a:p>
          <a:p>
            <a:pPr marL="0" lvl="0" indent="0" algn="l" rtl="0">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We do work with people and with the land and also do a lot of work on ourselves and our workplace: trying to mirror what we want to see in the world</a:t>
            </a:r>
            <a:endParaRPr sz="1200">
              <a:latin typeface="DM Sans"/>
              <a:ea typeface="DM Sans"/>
              <a:cs typeface="DM Sans"/>
              <a:sym typeface="DM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2042dcf1c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2042dcf1c9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2042dcf1c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32042dcf1c9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2042dcf1c9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g32042dcf1c9_0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mailto:hello@sharedassets.com" TargetMode="External"/><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AED7D4B-97B3-4766-A7B9-D67E5D26120B}"/>
              </a:ext>
            </a:extLst>
          </p:cNvPr>
          <p:cNvSpPr>
            <a:spLocks noGrp="1"/>
          </p:cNvSpPr>
          <p:nvPr>
            <p:ph type="pic" sz="quarter" idx="13"/>
          </p:nvPr>
        </p:nvSpPr>
        <p:spPr>
          <a:xfrm>
            <a:off x="1524" y="0"/>
            <a:ext cx="12188952" cy="6858000"/>
          </a:xfrm>
          <a:custGeom>
            <a:avLst/>
            <a:gdLst>
              <a:gd name="connsiteX0" fmla="*/ 0 w 12188952"/>
              <a:gd name="connsiteY0" fmla="*/ 0 h 6858000"/>
              <a:gd name="connsiteX1" fmla="*/ 12188952 w 12188952"/>
              <a:gd name="connsiteY1" fmla="*/ 0 h 6858000"/>
              <a:gd name="connsiteX2" fmla="*/ 12188952 w 12188952"/>
              <a:gd name="connsiteY2" fmla="*/ 6858000 h 6858000"/>
              <a:gd name="connsiteX3" fmla="*/ 0 w 121889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88952" h="6858000">
                <a:moveTo>
                  <a:pt x="0" y="0"/>
                </a:moveTo>
                <a:lnTo>
                  <a:pt x="12188952" y="0"/>
                </a:lnTo>
                <a:lnTo>
                  <a:pt x="12188952" y="6858000"/>
                </a:lnTo>
                <a:lnTo>
                  <a:pt x="0" y="6858000"/>
                </a:lnTo>
                <a:close/>
              </a:path>
            </a:pathLst>
          </a:custGeom>
          <a:solidFill>
            <a:schemeClr val="accent4"/>
          </a:solidFill>
        </p:spPr>
        <p:txBody>
          <a:bodyPr wrap="square" rtlCol="0">
            <a:noAutofit/>
          </a:bodyPr>
          <a:lstStyle/>
          <a:p>
            <a:pPr rtl="0"/>
            <a:r>
              <a:rPr lang="en-GB"/>
              <a:t>Click icon to add picture</a:t>
            </a:r>
          </a:p>
        </p:txBody>
      </p:sp>
      <p:sp>
        <p:nvSpPr>
          <p:cNvPr id="43" name="Title 42">
            <a:extLst>
              <a:ext uri="{FF2B5EF4-FFF2-40B4-BE49-F238E27FC236}">
                <a16:creationId xmlns:a16="http://schemas.microsoft.com/office/drawing/2014/main" id="{F6B9C4AD-0A5C-4CF8-8BBB-04DDB63051A9}"/>
              </a:ext>
            </a:extLst>
          </p:cNvPr>
          <p:cNvSpPr>
            <a:spLocks noGrp="1"/>
          </p:cNvSpPr>
          <p:nvPr>
            <p:ph type="ctrTitle"/>
          </p:nvPr>
        </p:nvSpPr>
        <p:spPr>
          <a:xfrm>
            <a:off x="6911496" y="1695899"/>
            <a:ext cx="4453151" cy="4028034"/>
          </a:xfrm>
          <a:custGeom>
            <a:avLst/>
            <a:gdLst>
              <a:gd name="connsiteX0" fmla="*/ 1904725 w 4453151"/>
              <a:gd name="connsiteY0" fmla="*/ 0 h 4028034"/>
              <a:gd name="connsiteX1" fmla="*/ 2839696 w 4453151"/>
              <a:gd name="connsiteY1" fmla="*/ 173112 h 4028034"/>
              <a:gd name="connsiteX2" fmla="*/ 3670313 w 4453151"/>
              <a:gd name="connsiteY2" fmla="*/ 648665 h 4028034"/>
              <a:gd name="connsiteX3" fmla="*/ 4244827 w 4453151"/>
              <a:gd name="connsiteY3" fmla="*/ 1334400 h 4028034"/>
              <a:gd name="connsiteX4" fmla="*/ 4453151 w 4453151"/>
              <a:gd name="connsiteY4" fmla="*/ 2132445 h 4028034"/>
              <a:gd name="connsiteX5" fmla="*/ 4108366 w 4453151"/>
              <a:gd name="connsiteY5" fmla="*/ 2873461 h 4028034"/>
              <a:gd name="connsiteX6" fmla="*/ 3934636 w 4453151"/>
              <a:gd name="connsiteY6" fmla="*/ 3108662 h 4028034"/>
              <a:gd name="connsiteX7" fmla="*/ 2304458 w 4453151"/>
              <a:gd name="connsiteY7" fmla="*/ 4028034 h 4028034"/>
              <a:gd name="connsiteX8" fmla="*/ 1066940 w 4453151"/>
              <a:gd name="connsiteY8" fmla="*/ 3462430 h 4028034"/>
              <a:gd name="connsiteX9" fmla="*/ 916336 w 4453151"/>
              <a:gd name="connsiteY9" fmla="*/ 3350118 h 4028034"/>
              <a:gd name="connsiteX10" fmla="*/ 231353 w 4453151"/>
              <a:gd name="connsiteY10" fmla="*/ 2762989 h 4028034"/>
              <a:gd name="connsiteX11" fmla="*/ 0 w 4453151"/>
              <a:gd name="connsiteY11" fmla="*/ 2132445 h 4028034"/>
              <a:gd name="connsiteX12" fmla="*/ 519376 w 4453151"/>
              <a:gd name="connsiteY12" fmla="*/ 594947 h 4028034"/>
              <a:gd name="connsiteX13" fmla="*/ 1103636 w 4453151"/>
              <a:gd name="connsiteY13" fmla="*/ 160879 h 4028034"/>
              <a:gd name="connsiteX14" fmla="*/ 1904725 w 4453151"/>
              <a:gd name="connsiteY14" fmla="*/ 0 h 40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53151" h="4028034">
                <a:moveTo>
                  <a:pt x="1904725" y="0"/>
                </a:moveTo>
                <a:cubicBezTo>
                  <a:pt x="2215204" y="0"/>
                  <a:pt x="2529887" y="58226"/>
                  <a:pt x="2839696" y="173112"/>
                </a:cubicBezTo>
                <a:cubicBezTo>
                  <a:pt x="3141383" y="284780"/>
                  <a:pt x="3428543" y="449245"/>
                  <a:pt x="3670313" y="648665"/>
                </a:cubicBezTo>
                <a:cubicBezTo>
                  <a:pt x="3916289" y="851489"/>
                  <a:pt x="4109608" y="1082273"/>
                  <a:pt x="4244827" y="1334400"/>
                </a:cubicBezTo>
                <a:cubicBezTo>
                  <a:pt x="4383010" y="1592136"/>
                  <a:pt x="4453151" y="1860636"/>
                  <a:pt x="4453151" y="2132445"/>
                </a:cubicBezTo>
                <a:cubicBezTo>
                  <a:pt x="4453151" y="2406187"/>
                  <a:pt x="4341249" y="2566053"/>
                  <a:pt x="4108366" y="2873461"/>
                </a:cubicBezTo>
                <a:cubicBezTo>
                  <a:pt x="4052176" y="2947600"/>
                  <a:pt x="3994075" y="3024314"/>
                  <a:pt x="3934636" y="3108662"/>
                </a:cubicBezTo>
                <a:cubicBezTo>
                  <a:pt x="3480433" y="3753096"/>
                  <a:pt x="2992881" y="4028034"/>
                  <a:pt x="2304458" y="4028034"/>
                </a:cubicBezTo>
                <a:cubicBezTo>
                  <a:pt x="1852645" y="4028034"/>
                  <a:pt x="1521143" y="3804056"/>
                  <a:pt x="1066940" y="3462430"/>
                </a:cubicBezTo>
                <a:cubicBezTo>
                  <a:pt x="1016198" y="3424258"/>
                  <a:pt x="965455" y="3386544"/>
                  <a:pt x="916336" y="3350118"/>
                </a:cubicBezTo>
                <a:cubicBezTo>
                  <a:pt x="650103" y="3152447"/>
                  <a:pt x="398681" y="2965721"/>
                  <a:pt x="231353" y="2762989"/>
                </a:cubicBezTo>
                <a:cubicBezTo>
                  <a:pt x="71384" y="2569182"/>
                  <a:pt x="0" y="2374730"/>
                  <a:pt x="0" y="2132445"/>
                </a:cubicBezTo>
                <a:cubicBezTo>
                  <a:pt x="0" y="1525172"/>
                  <a:pt x="184432" y="979159"/>
                  <a:pt x="519376" y="594947"/>
                </a:cubicBezTo>
                <a:cubicBezTo>
                  <a:pt x="683262" y="407026"/>
                  <a:pt x="879831" y="260956"/>
                  <a:pt x="1103636" y="160879"/>
                </a:cubicBezTo>
                <a:cubicBezTo>
                  <a:pt x="1342444" y="54178"/>
                  <a:pt x="1611926" y="0"/>
                  <a:pt x="1904725" y="0"/>
                </a:cubicBezTo>
                <a:close/>
              </a:path>
            </a:pathLst>
          </a:custGeom>
          <a:solidFill>
            <a:schemeClr val="bg1">
              <a:alpha val="90000"/>
            </a:schemeClr>
          </a:solidFill>
          <a:ln w="317500">
            <a:noFill/>
          </a:ln>
          <a:effectLst>
            <a:outerShdw sx="107000" sy="107000" algn="ct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365760" rtlCol="0" anchor="ctr">
            <a:noAutofit/>
          </a:bodyPr>
          <a:lstStyle>
            <a:lvl1pPr algn="ctr">
              <a:defRPr lang="en-GB" sz="4000" b="1" spc="0" baseline="0" dirty="0">
                <a:solidFill>
                  <a:schemeClr val="tx1">
                    <a:lumMod val="75000"/>
                    <a:lumOff val="25000"/>
                  </a:schemeClr>
                </a:solidFill>
                <a:latin typeface="+mn-lt"/>
                <a:ea typeface="+mn-ea"/>
                <a:cs typeface="+mn-cs"/>
              </a:defRPr>
            </a:lvl1pPr>
          </a:lstStyle>
          <a:p>
            <a:pPr marL="0" lvl="0" algn="ctr" rtl="0"/>
            <a:r>
              <a:rPr lang="en-GB" sz="4000">
                <a:solidFill>
                  <a:schemeClr val="tx1">
                    <a:lumMod val="75000"/>
                    <a:lumOff val="25000"/>
                  </a:schemeClr>
                </a:solidFill>
              </a:rPr>
              <a:t>Click to edit Master title style</a:t>
            </a:r>
          </a:p>
        </p:txBody>
      </p:sp>
      <p:sp>
        <p:nvSpPr>
          <p:cNvPr id="4" name="Text Placeholder 3">
            <a:extLst>
              <a:ext uri="{FF2B5EF4-FFF2-40B4-BE49-F238E27FC236}">
                <a16:creationId xmlns:a16="http://schemas.microsoft.com/office/drawing/2014/main" id="{5BE55C2A-633D-42FC-AF3D-3B5D77E69FDF}"/>
              </a:ext>
            </a:extLst>
          </p:cNvPr>
          <p:cNvSpPr>
            <a:spLocks noGrp="1"/>
          </p:cNvSpPr>
          <p:nvPr userDrawn="1">
            <p:ph type="body" sz="quarter" idx="14"/>
          </p:nvPr>
        </p:nvSpPr>
        <p:spPr>
          <a:xfrm>
            <a:off x="7545417" y="4452155"/>
            <a:ext cx="3246438" cy="620588"/>
          </a:xfrm>
        </p:spPr>
        <p:txBody>
          <a:bodyPr rtlCol="0"/>
          <a:lstStyle>
            <a:lvl1pPr algn="ctr">
              <a:defRPr sz="1800"/>
            </a:lvl1pPr>
          </a:lstStyle>
          <a:p>
            <a:pPr lvl="0" rtl="0"/>
            <a:r>
              <a:rPr lang="en-GB"/>
              <a:t>Click to edit Master text styles</a:t>
            </a:r>
          </a:p>
        </p:txBody>
      </p:sp>
      <p:sp>
        <p:nvSpPr>
          <p:cNvPr id="5" name="Freeform: Shape 4">
            <a:extLst>
              <a:ext uri="{FF2B5EF4-FFF2-40B4-BE49-F238E27FC236}">
                <a16:creationId xmlns:a16="http://schemas.microsoft.com/office/drawing/2014/main" id="{CCA5388B-F01D-43AF-9723-C2ADB6899EC9}"/>
              </a:ext>
              <a:ext uri="{C183D7F6-B498-43B3-948B-1728B52AA6E4}">
                <adec:decorative xmlns:adec="http://schemas.microsoft.com/office/drawing/2017/decorative" val="1"/>
              </a:ext>
            </a:extLst>
          </p:cNvPr>
          <p:cNvSpPr/>
          <p:nvPr userDrawn="1"/>
        </p:nvSpPr>
        <p:spPr>
          <a:xfrm rot="21300000" flipH="1">
            <a:off x="6652574" y="1272209"/>
            <a:ext cx="5147826" cy="483924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Tree>
    <p:extLst>
      <p:ext uri="{BB962C8B-B14F-4D97-AF65-F5344CB8AC3E}">
        <p14:creationId xmlns:p14="http://schemas.microsoft.com/office/powerpoint/2010/main" val="586431890"/>
      </p:ext>
    </p:extLst>
  </p:cSld>
  <p:clrMapOvr>
    <a:masterClrMapping/>
  </p:clrMapOvr>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90EAB665-9090-4940-9CBD-04BE9264B440}"/>
              </a:ext>
              <a:ext uri="{C183D7F6-B498-43B3-948B-1728B52AA6E4}">
                <adec:decorative xmlns:adec="http://schemas.microsoft.com/office/drawing/2017/decorative" val="1"/>
              </a:ext>
            </a:extLst>
          </p:cNvPr>
          <p:cNvSpPr/>
          <p:nvPr/>
        </p:nvSpPr>
        <p:spPr>
          <a:xfrm rot="10800000" flipV="1">
            <a:off x="6750718" y="0"/>
            <a:ext cx="4288839" cy="2239437"/>
          </a:xfrm>
          <a:custGeom>
            <a:avLst/>
            <a:gdLst>
              <a:gd name="connsiteX0" fmla="*/ 2347485 w 4865144"/>
              <a:gd name="connsiteY0" fmla="*/ 2540357 h 2540357"/>
              <a:gd name="connsiteX1" fmla="*/ 566486 w 4865144"/>
              <a:gd name="connsiteY1" fmla="*/ 1558284 h 2540357"/>
              <a:gd name="connsiteX2" fmla="*/ 376684 w 4865144"/>
              <a:gd name="connsiteY2" fmla="*/ 1307041 h 2540357"/>
              <a:gd name="connsiteX3" fmla="*/ 0 w 4865144"/>
              <a:gd name="connsiteY3" fmla="*/ 515488 h 2540357"/>
              <a:gd name="connsiteX4" fmla="*/ 57187 w 4865144"/>
              <a:gd name="connsiteY4" fmla="*/ 83613 h 2540357"/>
              <a:gd name="connsiteX5" fmla="*/ 85241 w 4865144"/>
              <a:gd name="connsiteY5" fmla="*/ 0 h 2540357"/>
              <a:gd name="connsiteX6" fmla="*/ 4819156 w 4865144"/>
              <a:gd name="connsiteY6" fmla="*/ 0 h 2540357"/>
              <a:gd name="connsiteX7" fmla="*/ 4827943 w 4865144"/>
              <a:gd name="connsiteY7" fmla="*/ 42917 h 2540357"/>
              <a:gd name="connsiteX8" fmla="*/ 4865144 w 4865144"/>
              <a:gd name="connsiteY8" fmla="*/ 515488 h 2540357"/>
              <a:gd name="connsiteX9" fmla="*/ 4612386 w 4865144"/>
              <a:gd name="connsiteY9" fmla="*/ 1189035 h 2540357"/>
              <a:gd name="connsiteX10" fmla="*/ 3864031 w 4865144"/>
              <a:gd name="connsiteY10" fmla="*/ 1816207 h 2540357"/>
              <a:gd name="connsiteX11" fmla="*/ 3699494 w 4865144"/>
              <a:gd name="connsiteY11" fmla="*/ 1936178 h 2540357"/>
              <a:gd name="connsiteX12" fmla="*/ 2347485 w 4865144"/>
              <a:gd name="connsiteY12" fmla="*/ 2540357 h 25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5144" h="2540357">
                <a:moveTo>
                  <a:pt x="2347485" y="2540357"/>
                </a:moveTo>
                <a:cubicBezTo>
                  <a:pt x="1595370" y="2540357"/>
                  <a:pt x="1062712" y="2246669"/>
                  <a:pt x="566486" y="1558284"/>
                </a:cubicBezTo>
                <a:cubicBezTo>
                  <a:pt x="501550" y="1468181"/>
                  <a:pt x="438072" y="1386236"/>
                  <a:pt x="376684" y="1307041"/>
                </a:cubicBezTo>
                <a:cubicBezTo>
                  <a:pt x="122255" y="978668"/>
                  <a:pt x="0" y="807898"/>
                  <a:pt x="0" y="515488"/>
                </a:cubicBezTo>
                <a:cubicBezTo>
                  <a:pt x="0" y="370314"/>
                  <a:pt x="19158" y="226024"/>
                  <a:pt x="57187" y="83613"/>
                </a:cubicBezTo>
                <a:lnTo>
                  <a:pt x="85241" y="0"/>
                </a:lnTo>
                <a:lnTo>
                  <a:pt x="4819156" y="0"/>
                </a:lnTo>
                <a:lnTo>
                  <a:pt x="4827943" y="42917"/>
                </a:lnTo>
                <a:cubicBezTo>
                  <a:pt x="4852551" y="195232"/>
                  <a:pt x="4865144" y="353315"/>
                  <a:pt x="4865144" y="515488"/>
                </a:cubicBezTo>
                <a:cubicBezTo>
                  <a:pt x="4865144" y="774296"/>
                  <a:pt x="4787155" y="982010"/>
                  <a:pt x="4612386" y="1189035"/>
                </a:cubicBezTo>
                <a:cubicBezTo>
                  <a:pt x="4429578" y="1405594"/>
                  <a:pt x="4154895" y="1605055"/>
                  <a:pt x="3864031" y="1816207"/>
                </a:cubicBezTo>
                <a:cubicBezTo>
                  <a:pt x="3810369" y="1855117"/>
                  <a:pt x="3754930" y="1895402"/>
                  <a:pt x="3699494" y="1936178"/>
                </a:cubicBezTo>
                <a:cubicBezTo>
                  <a:pt x="3203269" y="2301103"/>
                  <a:pt x="2841097" y="2540357"/>
                  <a:pt x="2347485" y="254035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21154322-7D00-4603-927A-E5310265789B}"/>
              </a:ext>
              <a:ext uri="{C183D7F6-B498-43B3-948B-1728B52AA6E4}">
                <adec:decorative xmlns:adec="http://schemas.microsoft.com/office/drawing/2017/decorative" val="1"/>
              </a:ext>
            </a:extLst>
          </p:cNvPr>
          <p:cNvSpPr/>
          <p:nvPr/>
        </p:nvSpPr>
        <p:spPr>
          <a:xfrm rot="10800000" flipV="1">
            <a:off x="6530287" y="-13335"/>
            <a:ext cx="4629749" cy="2423160"/>
          </a:xfrm>
          <a:custGeom>
            <a:avLst/>
            <a:gdLst>
              <a:gd name="connsiteX0" fmla="*/ 2534081 w 5251863"/>
              <a:gd name="connsiteY0" fmla="*/ 2733640 h 2733640"/>
              <a:gd name="connsiteX1" fmla="*/ 611515 w 5251863"/>
              <a:gd name="connsiteY1" fmla="*/ 1637197 h 2733640"/>
              <a:gd name="connsiteX2" fmla="*/ 406625 w 5251863"/>
              <a:gd name="connsiteY2" fmla="*/ 1356697 h 2733640"/>
              <a:gd name="connsiteX3" fmla="*/ 0 w 5251863"/>
              <a:gd name="connsiteY3" fmla="*/ 472961 h 2733640"/>
              <a:gd name="connsiteX4" fmla="*/ 15472 w 5251863"/>
              <a:gd name="connsiteY4" fmla="*/ 230720 h 2733640"/>
              <a:gd name="connsiteX5" fmla="*/ 59957 w 5251863"/>
              <a:gd name="connsiteY5" fmla="*/ 0 h 2733640"/>
              <a:gd name="connsiteX6" fmla="*/ 5218026 w 5251863"/>
              <a:gd name="connsiteY6" fmla="*/ 0 h 2733640"/>
              <a:gd name="connsiteX7" fmla="*/ 5241745 w 5251863"/>
              <a:gd name="connsiteY7" fmla="*/ 205032 h 2733640"/>
              <a:gd name="connsiteX8" fmla="*/ 5251863 w 5251863"/>
              <a:gd name="connsiteY8" fmla="*/ 472961 h 2733640"/>
              <a:gd name="connsiteX9" fmla="*/ 4979014 w 5251863"/>
              <a:gd name="connsiteY9" fmla="*/ 1224949 h 2733640"/>
              <a:gd name="connsiteX10" fmla="*/ 4171175 w 5251863"/>
              <a:gd name="connsiteY10" fmla="*/ 1925157 h 2733640"/>
              <a:gd name="connsiteX11" fmla="*/ 3993558 w 5251863"/>
              <a:gd name="connsiteY11" fmla="*/ 2059101 h 2733640"/>
              <a:gd name="connsiteX12" fmla="*/ 2534081 w 5251863"/>
              <a:gd name="connsiteY12" fmla="*/ 2733640 h 273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1863" h="2733640">
                <a:moveTo>
                  <a:pt x="2534081" y="2733640"/>
                </a:moveTo>
                <a:cubicBezTo>
                  <a:pt x="1722182" y="2733640"/>
                  <a:pt x="1147184" y="2405750"/>
                  <a:pt x="611515" y="1637197"/>
                </a:cubicBezTo>
                <a:cubicBezTo>
                  <a:pt x="541416" y="1536604"/>
                  <a:pt x="472894" y="1445115"/>
                  <a:pt x="406625" y="1356697"/>
                </a:cubicBezTo>
                <a:cubicBezTo>
                  <a:pt x="131973" y="990082"/>
                  <a:pt x="0" y="799426"/>
                  <a:pt x="0" y="472961"/>
                </a:cubicBezTo>
                <a:cubicBezTo>
                  <a:pt x="0" y="391921"/>
                  <a:pt x="5170" y="311128"/>
                  <a:pt x="15472" y="230720"/>
                </a:cubicBezTo>
                <a:lnTo>
                  <a:pt x="59957" y="0"/>
                </a:lnTo>
                <a:lnTo>
                  <a:pt x="5218026" y="0"/>
                </a:lnTo>
                <a:lnTo>
                  <a:pt x="5241745" y="205032"/>
                </a:lnTo>
                <a:cubicBezTo>
                  <a:pt x="5248464" y="293044"/>
                  <a:pt x="5251863" y="382432"/>
                  <a:pt x="5251863" y="472961"/>
                </a:cubicBezTo>
                <a:cubicBezTo>
                  <a:pt x="5251863" y="761910"/>
                  <a:pt x="5167674" y="993814"/>
                  <a:pt x="4979014" y="1224949"/>
                </a:cubicBezTo>
                <a:cubicBezTo>
                  <a:pt x="4781676" y="1466726"/>
                  <a:pt x="4485157" y="1689416"/>
                  <a:pt x="4171175" y="1925157"/>
                </a:cubicBezTo>
                <a:cubicBezTo>
                  <a:pt x="4113246" y="1968599"/>
                  <a:pt x="4053402" y="2013577"/>
                  <a:pt x="3993558" y="2059101"/>
                </a:cubicBezTo>
                <a:cubicBezTo>
                  <a:pt x="3457890" y="2466524"/>
                  <a:pt x="3066929" y="2733640"/>
                  <a:pt x="2534081" y="273364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28" name="Picture Placeholder 27">
            <a:extLst>
              <a:ext uri="{FF2B5EF4-FFF2-40B4-BE49-F238E27FC236}">
                <a16:creationId xmlns:a16="http://schemas.microsoft.com/office/drawing/2014/main" id="{757DE5C9-6A33-42C7-B3F9-EFA47A47A64E}"/>
              </a:ext>
            </a:extLst>
          </p:cNvPr>
          <p:cNvSpPr>
            <a:spLocks noGrp="1"/>
          </p:cNvSpPr>
          <p:nvPr>
            <p:ph type="pic" sz="quarter" idx="13"/>
          </p:nvPr>
        </p:nvSpPr>
        <p:spPr>
          <a:xfrm>
            <a:off x="6940456" y="0"/>
            <a:ext cx="3828033" cy="2051003"/>
          </a:xfrm>
          <a:custGeom>
            <a:avLst/>
            <a:gdLst>
              <a:gd name="connsiteX0" fmla="*/ 48561 w 3828033"/>
              <a:gd name="connsiteY0" fmla="*/ 0 h 2050999"/>
              <a:gd name="connsiteX1" fmla="*/ 3738569 w 3828033"/>
              <a:gd name="connsiteY1" fmla="*/ 0 h 2050999"/>
              <a:gd name="connsiteX2" fmla="*/ 3783037 w 3828033"/>
              <a:gd name="connsiteY2" fmla="*/ 131595 h 2050999"/>
              <a:gd name="connsiteX3" fmla="*/ 3828033 w 3828033"/>
              <a:gd name="connsiteY3" fmla="*/ 469009 h 2050999"/>
              <a:gd name="connsiteX4" fmla="*/ 3531647 w 3828033"/>
              <a:gd name="connsiteY4" fmla="*/ 1087433 h 2050999"/>
              <a:gd name="connsiteX5" fmla="*/ 3382306 w 3828033"/>
              <a:gd name="connsiteY5" fmla="*/ 1283724 h 2050999"/>
              <a:gd name="connsiteX6" fmla="*/ 1980966 w 3828033"/>
              <a:gd name="connsiteY6" fmla="*/ 2050999 h 2050999"/>
              <a:gd name="connsiteX7" fmla="*/ 917167 w 3828033"/>
              <a:gd name="connsiteY7" fmla="*/ 1578967 h 2050999"/>
              <a:gd name="connsiteX8" fmla="*/ 787704 w 3828033"/>
              <a:gd name="connsiteY8" fmla="*/ 1485234 h 2050999"/>
              <a:gd name="connsiteX9" fmla="*/ 198877 w 3828033"/>
              <a:gd name="connsiteY9" fmla="*/ 995238 h 2050999"/>
              <a:gd name="connsiteX10" fmla="*/ 0 w 3828033"/>
              <a:gd name="connsiteY10" fmla="*/ 469009 h 2050999"/>
              <a:gd name="connsiteX11" fmla="*/ 45559 w 3828033"/>
              <a:gd name="connsiteY11" fmla="*/ 11416 h 205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8033" h="2050999">
                <a:moveTo>
                  <a:pt x="48561" y="0"/>
                </a:moveTo>
                <a:lnTo>
                  <a:pt x="3738569" y="0"/>
                </a:lnTo>
                <a:lnTo>
                  <a:pt x="3783037" y="131595"/>
                </a:lnTo>
                <a:cubicBezTo>
                  <a:pt x="3812959" y="242858"/>
                  <a:pt x="3828033" y="355589"/>
                  <a:pt x="3828033" y="469009"/>
                </a:cubicBezTo>
                <a:cubicBezTo>
                  <a:pt x="3828033" y="697464"/>
                  <a:pt x="3731840" y="830882"/>
                  <a:pt x="3531647" y="1087433"/>
                </a:cubicBezTo>
                <a:cubicBezTo>
                  <a:pt x="3483347" y="1149308"/>
                  <a:pt x="3433400" y="1213330"/>
                  <a:pt x="3382306" y="1283724"/>
                </a:cubicBezTo>
                <a:cubicBezTo>
                  <a:pt x="2991862" y="1821547"/>
                  <a:pt x="2572752" y="2050999"/>
                  <a:pt x="1980966" y="2050999"/>
                </a:cubicBezTo>
                <a:cubicBezTo>
                  <a:pt x="1592577" y="2050999"/>
                  <a:pt x="1307610" y="1864076"/>
                  <a:pt x="917167" y="1578967"/>
                </a:cubicBezTo>
                <a:cubicBezTo>
                  <a:pt x="873548" y="1547109"/>
                  <a:pt x="829927" y="1515634"/>
                  <a:pt x="787704" y="1485234"/>
                </a:cubicBezTo>
                <a:cubicBezTo>
                  <a:pt x="558844" y="1320266"/>
                  <a:pt x="342715" y="1164431"/>
                  <a:pt x="198877" y="995238"/>
                </a:cubicBezTo>
                <a:cubicBezTo>
                  <a:pt x="61365" y="833493"/>
                  <a:pt x="0" y="671212"/>
                  <a:pt x="0" y="469009"/>
                </a:cubicBezTo>
                <a:cubicBezTo>
                  <a:pt x="0" y="310632"/>
                  <a:pt x="15484" y="157247"/>
                  <a:pt x="45559" y="11416"/>
                </a:cubicBezTo>
                <a:close/>
              </a:path>
            </a:pathLst>
          </a:custGeom>
          <a:solidFill>
            <a:schemeClr val="accent4"/>
          </a:solidFill>
        </p:spPr>
        <p:txBody>
          <a:bodyPr wrap="square" rtlCol="0">
            <a:noAutofit/>
          </a:bodyPr>
          <a:lstStyle/>
          <a:p>
            <a:pPr rtl="0"/>
            <a:r>
              <a:rPr lang="en-GB"/>
              <a:t>Click icon to add picture</a:t>
            </a:r>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a:xfrm>
            <a:off x="1124712" y="442220"/>
            <a:ext cx="8770571" cy="1345269"/>
          </a:xfrm>
        </p:spPr>
        <p:txBody>
          <a:bodyPr rtlCol="0"/>
          <a:lstStyle/>
          <a:p>
            <a:pPr rtl="0"/>
            <a:r>
              <a:rPr lang="en-GB"/>
              <a:t>Click to edit Master title style</a:t>
            </a:r>
          </a:p>
        </p:txBody>
      </p:sp>
      <p:sp>
        <p:nvSpPr>
          <p:cNvPr id="3" name="Text Placeholder 2"/>
          <p:cNvSpPr>
            <a:spLocks noGrp="1"/>
          </p:cNvSpPr>
          <p:nvPr>
            <p:ph type="body" idx="1"/>
          </p:nvPr>
        </p:nvSpPr>
        <p:spPr>
          <a:xfrm>
            <a:off x="1124711" y="2052337"/>
            <a:ext cx="4536999" cy="823912"/>
          </a:xfrm>
        </p:spPr>
        <p:txBody>
          <a:bodyPr rtlCol="0"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124712" y="2912568"/>
            <a:ext cx="4536998" cy="2779361"/>
          </a:xfrm>
        </p:spPr>
        <p:txBody>
          <a:bodyPr rtlCol="0"/>
          <a:lstStyle>
            <a:lvl1pPr marL="283464" indent="-283464">
              <a:buFont typeface="Arial" panose="020B0604020202020204" pitchFamily="34" charset="0"/>
              <a:buChar char="•"/>
              <a:defRPr sz="1500"/>
            </a:lvl1pPr>
            <a:lvl2pPr marL="283464" indent="-283464">
              <a:buFont typeface="Arial" panose="020B0604020202020204" pitchFamily="34" charset="0"/>
              <a:buChar char="•"/>
              <a:defRPr sz="1500"/>
            </a:lvl2pPr>
            <a:lvl3pPr marL="283464" indent="-283464">
              <a:defRPr sz="1500"/>
            </a:lvl3pPr>
            <a:lvl4pPr marL="283464" indent="-283464">
              <a:defRPr sz="1500"/>
            </a:lvl4pPr>
            <a:lvl5pPr marL="283464" indent="-283464">
              <a:defRPr sz="15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5" name="Text Placeholder 4"/>
          <p:cNvSpPr>
            <a:spLocks noGrp="1"/>
          </p:cNvSpPr>
          <p:nvPr>
            <p:ph type="body" sz="quarter" idx="3"/>
          </p:nvPr>
        </p:nvSpPr>
        <p:spPr>
          <a:xfrm>
            <a:off x="6530290" y="2052337"/>
            <a:ext cx="4535424" cy="823912"/>
          </a:xfrm>
        </p:spPr>
        <p:txBody>
          <a:bodyPr rtlCol="0" anchor="b">
            <a:normAutofit/>
          </a:bodyPr>
          <a:lstStyle>
            <a:lvl1pPr marL="0" indent="0">
              <a:lnSpc>
                <a:spcPct val="99000"/>
              </a:lnSpc>
              <a:buNone/>
              <a:defRPr lang="en-GB"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GB"/>
              <a:t>Click to edit Master text styles</a:t>
            </a:r>
          </a:p>
        </p:txBody>
      </p:sp>
      <p:sp>
        <p:nvSpPr>
          <p:cNvPr id="6" name="Content Placeholder 5"/>
          <p:cNvSpPr>
            <a:spLocks noGrp="1"/>
          </p:cNvSpPr>
          <p:nvPr>
            <p:ph sz="quarter" idx="4"/>
          </p:nvPr>
        </p:nvSpPr>
        <p:spPr>
          <a:xfrm>
            <a:off x="6530290" y="2912568"/>
            <a:ext cx="4535424" cy="2779361"/>
          </a:xfrm>
        </p:spPr>
        <p:txBody>
          <a:bodyPr rtlCol="0"/>
          <a:lstStyle>
            <a:lvl1pPr marL="283464" indent="-283464">
              <a:buFont typeface="Arial" panose="020B0604020202020204" pitchFamily="34" charset="0"/>
              <a:buChar char="•"/>
              <a:defRPr sz="1500"/>
            </a:lvl1pPr>
            <a:lvl2pPr marL="283464" indent="-283464">
              <a:buFont typeface="Arial" panose="020B0604020202020204" pitchFamily="34" charset="0"/>
              <a:buChar char="•"/>
              <a:defRPr sz="1500"/>
            </a:lvl2pPr>
            <a:lvl3pPr marL="283464" indent="-283464">
              <a:defRPr sz="1500"/>
            </a:lvl3pPr>
            <a:lvl4pPr marL="283464" indent="-283464">
              <a:defRPr sz="1500"/>
            </a:lvl4pPr>
            <a:lvl5pPr marL="283464" indent="-283464">
              <a:defRPr sz="15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a:xfrm>
            <a:off x="1124712" y="6170490"/>
            <a:ext cx="5667375" cy="457200"/>
          </a:xfrm>
        </p:spPr>
        <p:txBody>
          <a:bodyPr rtlCol="0"/>
          <a:lstStyle/>
          <a:p>
            <a:pPr rtl="0"/>
            <a:r>
              <a:rPr lang="en-GB"/>
              <a:t>Sample Footer Text</a:t>
            </a:r>
          </a:p>
        </p:txBody>
      </p:sp>
      <p:sp>
        <p:nvSpPr>
          <p:cNvPr id="29" name="Date Placeholder 3">
            <a:extLst>
              <a:ext uri="{FF2B5EF4-FFF2-40B4-BE49-F238E27FC236}">
                <a16:creationId xmlns:a16="http://schemas.microsoft.com/office/drawing/2014/main" id="{E1D433C7-BB27-460B-8840-C3BFDFF6D170}"/>
              </a:ext>
            </a:extLst>
          </p:cNvPr>
          <p:cNvSpPr>
            <a:spLocks noGrp="1"/>
          </p:cNvSpPr>
          <p:nvPr>
            <p:ph type="dt" sz="half" idx="14"/>
          </p:nvPr>
        </p:nvSpPr>
        <p:spPr>
          <a:xfrm>
            <a:off x="7850727" y="6170491"/>
            <a:ext cx="2840083" cy="457200"/>
          </a:xfrm>
          <a:prstGeom prst="rect">
            <a:avLst/>
          </a:prstGeom>
        </p:spPr>
        <p:txBody>
          <a:bodyPr vert="horz" lIns="109728" tIns="109728" rIns="109728" bIns="91440" rtlCol="0" anchor="ctr"/>
          <a:lstStyle>
            <a:lvl1pPr algn="r">
              <a:defRPr sz="1100" spc="0" baseline="0">
                <a:solidFill>
                  <a:schemeClr val="tx1">
                    <a:lumMod val="75000"/>
                    <a:lumOff val="25000"/>
                  </a:schemeClr>
                </a:solidFill>
                <a:latin typeface="+mj-lt"/>
              </a:defRPr>
            </a:lvl1pPr>
          </a:lstStyle>
          <a:p>
            <a:pPr rtl="0"/>
            <a:r>
              <a:rPr lang="en-GB"/>
              <a:t>2/3/20XX</a:t>
            </a:r>
            <a:endParaRPr lang="en-GB" spc="0"/>
          </a:p>
        </p:txBody>
      </p:sp>
      <p:sp>
        <p:nvSpPr>
          <p:cNvPr id="14" name="Slide Number Placeholder 31">
            <a:extLst>
              <a:ext uri="{FF2B5EF4-FFF2-40B4-BE49-F238E27FC236}">
                <a16:creationId xmlns:a16="http://schemas.microsoft.com/office/drawing/2014/main" id="{27D579A2-A798-44EA-94A8-70651A26BCFD}"/>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en-GB" smtClean="0"/>
              <a:pPr algn="ctr" rtl="0"/>
              <a:t>‹#›</a:t>
            </a:fld>
            <a:endParaRPr lang="en-GB"/>
          </a:p>
        </p:txBody>
      </p:sp>
    </p:spTree>
    <p:extLst>
      <p:ext uri="{BB962C8B-B14F-4D97-AF65-F5344CB8AC3E}">
        <p14:creationId xmlns:p14="http://schemas.microsoft.com/office/powerpoint/2010/main" val="412302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51BBF27-008B-4335-B8AD-D33CCB9E45E3}"/>
              </a:ext>
              <a:ext uri="{C183D7F6-B498-43B3-948B-1728B52AA6E4}">
                <adec:decorative xmlns:adec="http://schemas.microsoft.com/office/drawing/2017/decorative" val="1"/>
              </a:ext>
            </a:extLst>
          </p:cNvPr>
          <p:cNvSpPr/>
          <p:nvPr userDrawn="1"/>
        </p:nvSpPr>
        <p:spPr>
          <a:xfrm>
            <a:off x="9470416" y="-17780"/>
            <a:ext cx="2738729" cy="2320505"/>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9" name="Freeform: Shape 8">
            <a:extLst>
              <a:ext uri="{FF2B5EF4-FFF2-40B4-BE49-F238E27FC236}">
                <a16:creationId xmlns:a16="http://schemas.microsoft.com/office/drawing/2014/main" id="{97D21113-1479-46FB-ACE3-3469DC3D08D9}"/>
              </a:ext>
              <a:ext uri="{C183D7F6-B498-43B3-948B-1728B52AA6E4}">
                <adec:decorative xmlns:adec="http://schemas.microsoft.com/office/drawing/2017/decorative" val="1"/>
              </a:ext>
            </a:extLst>
          </p:cNvPr>
          <p:cNvSpPr/>
          <p:nvPr userDrawn="1"/>
        </p:nvSpPr>
        <p:spPr>
          <a:xfrm>
            <a:off x="9687973" y="0"/>
            <a:ext cx="2503874" cy="2085280"/>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19" name="Picture Placeholder 18">
            <a:extLst>
              <a:ext uri="{FF2B5EF4-FFF2-40B4-BE49-F238E27FC236}">
                <a16:creationId xmlns:a16="http://schemas.microsoft.com/office/drawing/2014/main" id="{BC48007D-BDB5-4BBD-BC58-E8136E9471A5}"/>
              </a:ext>
            </a:extLst>
          </p:cNvPr>
          <p:cNvSpPr>
            <a:spLocks noGrp="1"/>
          </p:cNvSpPr>
          <p:nvPr>
            <p:ph type="pic" sz="quarter" idx="15"/>
          </p:nvPr>
        </p:nvSpPr>
        <p:spPr>
          <a:xfrm>
            <a:off x="9840912" y="1"/>
            <a:ext cx="2350935" cy="1923513"/>
          </a:xfrm>
          <a:custGeom>
            <a:avLst/>
            <a:gdLst>
              <a:gd name="connsiteX0" fmla="*/ 45607 w 2351088"/>
              <a:gd name="connsiteY0" fmla="*/ 0 h 1923513"/>
              <a:gd name="connsiteX1" fmla="*/ 2351088 w 2351088"/>
              <a:gd name="connsiteY1" fmla="*/ 0 h 1923513"/>
              <a:gd name="connsiteX2" fmla="*/ 2351088 w 2351088"/>
              <a:gd name="connsiteY2" fmla="*/ 1338595 h 1923513"/>
              <a:gd name="connsiteX3" fmla="*/ 2349634 w 2351088"/>
              <a:gd name="connsiteY3" fmla="*/ 1341633 h 1923513"/>
              <a:gd name="connsiteX4" fmla="*/ 2190343 w 2351088"/>
              <a:gd name="connsiteY4" fmla="*/ 1566591 h 1923513"/>
              <a:gd name="connsiteX5" fmla="*/ 1699968 w 2351088"/>
              <a:gd name="connsiteY5" fmla="*/ 1800889 h 1923513"/>
              <a:gd name="connsiteX6" fmla="*/ 1515376 w 2351088"/>
              <a:gd name="connsiteY6" fmla="*/ 1849289 h 1923513"/>
              <a:gd name="connsiteX7" fmla="*/ 365637 w 2351088"/>
              <a:gd name="connsiteY7" fmla="*/ 1654311 h 1923513"/>
              <a:gd name="connsiteX8" fmla="*/ 64305 w 2351088"/>
              <a:gd name="connsiteY8" fmla="*/ 869326 h 1923513"/>
              <a:gd name="connsiteX9" fmla="*/ 47297 w 2351088"/>
              <a:gd name="connsiteY9" fmla="*/ 751875 h 1923513"/>
              <a:gd name="connsiteX10" fmla="*/ 8322 w 2351088"/>
              <a:gd name="connsiteY10" fmla="*/ 451521 h 1923513"/>
              <a:gd name="connsiteX11" fmla="*/ 0 w 2351088"/>
              <a:gd name="connsiteY11" fmla="*/ 311727 h 1923513"/>
              <a:gd name="connsiteX12" fmla="*/ 0 w 2351088"/>
              <a:gd name="connsiteY12" fmla="*/ 310246 h 1923513"/>
              <a:gd name="connsiteX13" fmla="*/ 4459 w 2351088"/>
              <a:gd name="connsiteY13" fmla="*/ 179217 h 1923513"/>
              <a:gd name="connsiteX14" fmla="*/ 23931 w 2351088"/>
              <a:gd name="connsiteY14" fmla="*/ 63647 h 19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51088" h="1923513">
                <a:moveTo>
                  <a:pt x="45607" y="0"/>
                </a:moveTo>
                <a:lnTo>
                  <a:pt x="2351088" y="0"/>
                </a:lnTo>
                <a:lnTo>
                  <a:pt x="2351088" y="1338595"/>
                </a:lnTo>
                <a:lnTo>
                  <a:pt x="2349634" y="1341633"/>
                </a:lnTo>
                <a:cubicBezTo>
                  <a:pt x="2305008" y="1422901"/>
                  <a:pt x="2251810" y="1498079"/>
                  <a:pt x="2190343" y="1566591"/>
                </a:cubicBezTo>
                <a:cubicBezTo>
                  <a:pt x="2066534" y="1704591"/>
                  <a:pt x="1943849" y="1739985"/>
                  <a:pt x="1699968" y="1800889"/>
                </a:cubicBezTo>
                <a:cubicBezTo>
                  <a:pt x="1641138" y="1815570"/>
                  <a:pt x="1580285" y="1830774"/>
                  <a:pt x="1515376" y="1849289"/>
                </a:cubicBezTo>
                <a:cubicBezTo>
                  <a:pt x="1019423" y="1990702"/>
                  <a:pt x="675572" y="1932375"/>
                  <a:pt x="365637" y="1654311"/>
                </a:cubicBezTo>
                <a:cubicBezTo>
                  <a:pt x="162226" y="1471817"/>
                  <a:pt x="114281" y="1225005"/>
                  <a:pt x="64305" y="869326"/>
                </a:cubicBezTo>
                <a:cubicBezTo>
                  <a:pt x="58725" y="829587"/>
                  <a:pt x="52937" y="790079"/>
                  <a:pt x="47297" y="751875"/>
                </a:cubicBezTo>
                <a:cubicBezTo>
                  <a:pt x="32069" y="648282"/>
                  <a:pt x="17269" y="547564"/>
                  <a:pt x="8322" y="451521"/>
                </a:cubicBezTo>
                <a:lnTo>
                  <a:pt x="0" y="311727"/>
                </a:lnTo>
                <a:lnTo>
                  <a:pt x="0" y="310246"/>
                </a:lnTo>
                <a:lnTo>
                  <a:pt x="4459" y="179217"/>
                </a:lnTo>
                <a:cubicBezTo>
                  <a:pt x="8369" y="138638"/>
                  <a:pt x="14788" y="100274"/>
                  <a:pt x="23931" y="63647"/>
                </a:cubicBezTo>
                <a:close/>
              </a:path>
            </a:pathLst>
          </a:custGeom>
          <a:solidFill>
            <a:schemeClr val="accent4"/>
          </a:solidFill>
        </p:spPr>
        <p:txBody>
          <a:bodyPr wrap="square" rtlCol="0">
            <a:noAutofit/>
          </a:bodyPr>
          <a:lstStyle/>
          <a:p>
            <a:pPr rtl="0"/>
            <a:r>
              <a:rPr lang="en-GB"/>
              <a:t>Click icon to add picture</a:t>
            </a:r>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a:xfrm>
            <a:off x="1124712" y="442220"/>
            <a:ext cx="9566098" cy="1345269"/>
          </a:xfrm>
        </p:spPr>
        <p:txBody>
          <a:bodyPr rtlCol="0"/>
          <a:lstStyle/>
          <a:p>
            <a:pPr rtl="0"/>
            <a:r>
              <a:rPr lang="en-GB"/>
              <a:t>Click to edit Master title style</a:t>
            </a:r>
          </a:p>
        </p:txBody>
      </p:sp>
      <p:sp>
        <p:nvSpPr>
          <p:cNvPr id="3" name="Text Placeholder 2"/>
          <p:cNvSpPr>
            <a:spLocks noGrp="1"/>
          </p:cNvSpPr>
          <p:nvPr>
            <p:ph type="body" idx="1"/>
          </p:nvPr>
        </p:nvSpPr>
        <p:spPr>
          <a:xfrm>
            <a:off x="1124712" y="2050056"/>
            <a:ext cx="3108960" cy="823912"/>
          </a:xfrm>
        </p:spPr>
        <p:txBody>
          <a:bodyPr rtlCol="0"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124712" y="2910287"/>
            <a:ext cx="3108960" cy="2779361"/>
          </a:xfrm>
        </p:spPr>
        <p:txBody>
          <a:bodyPr rtlCol="0"/>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5" name="Text Placeholder 4"/>
          <p:cNvSpPr>
            <a:spLocks noGrp="1"/>
          </p:cNvSpPr>
          <p:nvPr>
            <p:ph type="body" sz="quarter" idx="3"/>
          </p:nvPr>
        </p:nvSpPr>
        <p:spPr>
          <a:xfrm>
            <a:off x="4536161" y="2050053"/>
            <a:ext cx="3108960" cy="823912"/>
          </a:xfrm>
        </p:spPr>
        <p:txBody>
          <a:bodyPr rtlCol="0" anchor="b">
            <a:normAutofit/>
          </a:bodyPr>
          <a:lstStyle>
            <a:lvl1pPr marL="0" indent="0">
              <a:lnSpc>
                <a:spcPct val="99000"/>
              </a:lnSpc>
              <a:buNone/>
              <a:defRPr lang="en-GB"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GB"/>
              <a:t>Click to edit Master text styles</a:t>
            </a:r>
          </a:p>
        </p:txBody>
      </p:sp>
      <p:sp>
        <p:nvSpPr>
          <p:cNvPr id="6" name="Content Placeholder 5"/>
          <p:cNvSpPr>
            <a:spLocks noGrp="1"/>
          </p:cNvSpPr>
          <p:nvPr>
            <p:ph sz="quarter" idx="4"/>
          </p:nvPr>
        </p:nvSpPr>
        <p:spPr>
          <a:xfrm>
            <a:off x="4536161" y="2910284"/>
            <a:ext cx="3108960" cy="2779361"/>
          </a:xfrm>
        </p:spPr>
        <p:txBody>
          <a:bodyPr rtlCol="0"/>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14" name="Text Placeholder 4">
            <a:extLst>
              <a:ext uri="{FF2B5EF4-FFF2-40B4-BE49-F238E27FC236}">
                <a16:creationId xmlns:a16="http://schemas.microsoft.com/office/drawing/2014/main" id="{33C93592-79D8-498B-BE6E-E633E10DC06E}"/>
              </a:ext>
            </a:extLst>
          </p:cNvPr>
          <p:cNvSpPr>
            <a:spLocks noGrp="1"/>
          </p:cNvSpPr>
          <p:nvPr>
            <p:ph type="body" sz="quarter" idx="13"/>
          </p:nvPr>
        </p:nvSpPr>
        <p:spPr>
          <a:xfrm>
            <a:off x="7947610" y="2050056"/>
            <a:ext cx="3108960" cy="823912"/>
          </a:xfrm>
        </p:spPr>
        <p:txBody>
          <a:bodyPr rtlCol="0" anchor="b">
            <a:normAutofit/>
          </a:bodyPr>
          <a:lstStyle>
            <a:lvl1pPr marL="0" indent="0">
              <a:lnSpc>
                <a:spcPct val="99000"/>
              </a:lnSpc>
              <a:buNone/>
              <a:defRPr lang="en-GB"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GB"/>
              <a:t>Click to edit Master text styles</a:t>
            </a:r>
          </a:p>
        </p:txBody>
      </p:sp>
      <p:sp>
        <p:nvSpPr>
          <p:cNvPr id="15" name="Content Placeholder 5">
            <a:extLst>
              <a:ext uri="{FF2B5EF4-FFF2-40B4-BE49-F238E27FC236}">
                <a16:creationId xmlns:a16="http://schemas.microsoft.com/office/drawing/2014/main" id="{26476F99-8CAD-44A7-AD10-42BCF998BA39}"/>
              </a:ext>
            </a:extLst>
          </p:cNvPr>
          <p:cNvSpPr>
            <a:spLocks noGrp="1"/>
          </p:cNvSpPr>
          <p:nvPr>
            <p:ph sz="quarter" idx="14"/>
          </p:nvPr>
        </p:nvSpPr>
        <p:spPr>
          <a:xfrm>
            <a:off x="7947610" y="2910287"/>
            <a:ext cx="3108960" cy="2779361"/>
          </a:xfrm>
        </p:spPr>
        <p:txBody>
          <a:bodyPr rtlCol="0"/>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rtlCol="0"/>
          <a:lstStyle/>
          <a:p>
            <a:pPr rtl="0"/>
            <a:r>
              <a:rPr lang="en-GB"/>
              <a:t>Sample Footer Text</a:t>
            </a:r>
          </a:p>
        </p:txBody>
      </p:sp>
      <p:sp>
        <p:nvSpPr>
          <p:cNvPr id="20" name="Date Placeholder 3">
            <a:extLst>
              <a:ext uri="{FF2B5EF4-FFF2-40B4-BE49-F238E27FC236}">
                <a16:creationId xmlns:a16="http://schemas.microsoft.com/office/drawing/2014/main" id="{F63588D4-4E90-4E61-A3AD-D36326F8EA9E}"/>
              </a:ext>
            </a:extLst>
          </p:cNvPr>
          <p:cNvSpPr>
            <a:spLocks noGrp="1"/>
          </p:cNvSpPr>
          <p:nvPr>
            <p:ph type="dt" sz="half" idx="16"/>
          </p:nvPr>
        </p:nvSpPr>
        <p:spPr>
          <a:xfrm>
            <a:off x="7850727" y="6170491"/>
            <a:ext cx="2840083" cy="457200"/>
          </a:xfrm>
          <a:prstGeom prst="rect">
            <a:avLst/>
          </a:prstGeom>
        </p:spPr>
        <p:txBody>
          <a:bodyPr vert="horz" lIns="109728" tIns="109728" rIns="109728" bIns="91440" rtlCol="0" anchor="ctr"/>
          <a:lstStyle>
            <a:lvl1pPr algn="r">
              <a:defRPr sz="1100" spc="0" baseline="0">
                <a:solidFill>
                  <a:schemeClr val="tx1">
                    <a:lumMod val="75000"/>
                    <a:lumOff val="25000"/>
                  </a:schemeClr>
                </a:solidFill>
                <a:latin typeface="+mj-lt"/>
              </a:defRPr>
            </a:lvl1pPr>
          </a:lstStyle>
          <a:p>
            <a:pPr rtl="0"/>
            <a:r>
              <a:rPr lang="en-GB"/>
              <a:t>2/3/20XX</a:t>
            </a:r>
            <a:endParaRPr lang="en-GB" spc="0"/>
          </a:p>
        </p:txBody>
      </p:sp>
      <p:sp>
        <p:nvSpPr>
          <p:cNvPr id="16" name="Slide Number Placeholder 31">
            <a:extLst>
              <a:ext uri="{FF2B5EF4-FFF2-40B4-BE49-F238E27FC236}">
                <a16:creationId xmlns:a16="http://schemas.microsoft.com/office/drawing/2014/main" id="{2A681EDC-E961-4B27-BD0E-6A2698A2768F}"/>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en-GB" smtClean="0"/>
              <a:pPr algn="ctr" rtl="0"/>
              <a:t>‹#›</a:t>
            </a:fld>
            <a:endParaRPr lang="en-GB"/>
          </a:p>
        </p:txBody>
      </p:sp>
    </p:spTree>
    <p:extLst>
      <p:ext uri="{BB962C8B-B14F-4D97-AF65-F5344CB8AC3E}">
        <p14:creationId xmlns:p14="http://schemas.microsoft.com/office/powerpoint/2010/main" val="3171253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B7D440C-EA2F-4FF9-B6F4-22EA9266979B}"/>
              </a:ext>
            </a:extLst>
          </p:cNvPr>
          <p:cNvSpPr>
            <a:spLocks noGrp="1"/>
          </p:cNvSpPr>
          <p:nvPr>
            <p:ph type="title"/>
          </p:nvPr>
        </p:nvSpPr>
        <p:spPr>
          <a:xfrm>
            <a:off x="6556248" y="787548"/>
            <a:ext cx="4871711" cy="1416441"/>
          </a:xfrm>
        </p:spPr>
        <p:txBody>
          <a:bodyPr rtlCol="0" anchor="b">
            <a:normAutofit/>
          </a:bodyPr>
          <a:lstStyle/>
          <a:p>
            <a:pPr rtl="0"/>
            <a:r>
              <a:rPr lang="en-GB"/>
              <a:t>Click to edit Master title style</a:t>
            </a:r>
          </a:p>
        </p:txBody>
      </p:sp>
      <p:sp>
        <p:nvSpPr>
          <p:cNvPr id="21" name="Freeform: Shape 20">
            <a:extLst>
              <a:ext uri="{FF2B5EF4-FFF2-40B4-BE49-F238E27FC236}">
                <a16:creationId xmlns:a16="http://schemas.microsoft.com/office/drawing/2014/main" id="{66B68CCF-1146-4548-9EA2-0D6454607BEE}"/>
              </a:ext>
              <a:ext uri="{C183D7F6-B498-43B3-948B-1728B52AA6E4}">
                <adec:decorative xmlns:adec="http://schemas.microsoft.com/office/drawing/2017/decorative" val="1"/>
              </a:ext>
            </a:extLst>
          </p:cNvPr>
          <p:cNvSpPr/>
          <p:nvPr userDrawn="1"/>
        </p:nvSpPr>
        <p:spPr>
          <a:xfrm>
            <a:off x="3050275" y="4013624"/>
            <a:ext cx="3193475" cy="2857712"/>
          </a:xfrm>
          <a:custGeom>
            <a:avLst/>
            <a:gdLst>
              <a:gd name="connsiteX0" fmla="*/ 1827545 w 3193475"/>
              <a:gd name="connsiteY0" fmla="*/ 0 h 2872953"/>
              <a:gd name="connsiteX1" fmla="*/ 2402028 w 3193475"/>
              <a:gd name="connsiteY1" fmla="*/ 124796 h 2872953"/>
              <a:gd name="connsiteX2" fmla="*/ 2821017 w 3193475"/>
              <a:gd name="connsiteY2" fmla="*/ 461508 h 2872953"/>
              <a:gd name="connsiteX3" fmla="*/ 3193475 w 3193475"/>
              <a:gd name="connsiteY3" fmla="*/ 1654162 h 2872953"/>
              <a:gd name="connsiteX4" fmla="*/ 3027565 w 3193475"/>
              <a:gd name="connsiteY4" fmla="*/ 2143282 h 2872953"/>
              <a:gd name="connsiteX5" fmla="*/ 2536346 w 3193475"/>
              <a:gd name="connsiteY5" fmla="*/ 2598725 h 2872953"/>
              <a:gd name="connsiteX6" fmla="*/ 2428344 w 3193475"/>
              <a:gd name="connsiteY6" fmla="*/ 2685847 h 2872953"/>
              <a:gd name="connsiteX7" fmla="*/ 2197829 w 3193475"/>
              <a:gd name="connsiteY7" fmla="*/ 2866199 h 2872953"/>
              <a:gd name="connsiteX8" fmla="*/ 2188094 w 3193475"/>
              <a:gd name="connsiteY8" fmla="*/ 2872953 h 2872953"/>
              <a:gd name="connsiteX9" fmla="*/ 777457 w 3193475"/>
              <a:gd name="connsiteY9" fmla="*/ 2872953 h 2872953"/>
              <a:gd name="connsiteX10" fmla="*/ 754702 w 3193475"/>
              <a:gd name="connsiteY10" fmla="*/ 2856756 h 2872953"/>
              <a:gd name="connsiteX11" fmla="*/ 371841 w 3193475"/>
              <a:gd name="connsiteY11" fmla="*/ 2411425 h 2872953"/>
              <a:gd name="connsiteX12" fmla="*/ 247255 w 3193475"/>
              <a:gd name="connsiteY12" fmla="*/ 2228976 h 2872953"/>
              <a:gd name="connsiteX13" fmla="*/ 0 w 3193475"/>
              <a:gd name="connsiteY13" fmla="*/ 1654162 h 2872953"/>
              <a:gd name="connsiteX14" fmla="*/ 149395 w 3193475"/>
              <a:gd name="connsiteY14" fmla="*/ 1035110 h 2872953"/>
              <a:gd name="connsiteX15" fmla="*/ 561394 w 3193475"/>
              <a:gd name="connsiteY15" fmla="*/ 503177 h 2872953"/>
              <a:gd name="connsiteX16" fmla="*/ 1157053 w 3193475"/>
              <a:gd name="connsiteY16" fmla="*/ 134285 h 2872953"/>
              <a:gd name="connsiteX17" fmla="*/ 1827545 w 3193475"/>
              <a:gd name="connsiteY17" fmla="*/ 0 h 287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93475" h="2872953">
                <a:moveTo>
                  <a:pt x="1827545" y="0"/>
                </a:moveTo>
                <a:cubicBezTo>
                  <a:pt x="2037520" y="0"/>
                  <a:pt x="2230773" y="42027"/>
                  <a:pt x="2402028" y="124796"/>
                </a:cubicBezTo>
                <a:cubicBezTo>
                  <a:pt x="2562524" y="202427"/>
                  <a:pt x="2703490" y="315735"/>
                  <a:pt x="2821017" y="461508"/>
                </a:cubicBezTo>
                <a:cubicBezTo>
                  <a:pt x="3061214" y="759545"/>
                  <a:pt x="3193475" y="1183094"/>
                  <a:pt x="3193475" y="1654162"/>
                </a:cubicBezTo>
                <a:cubicBezTo>
                  <a:pt x="3193475" y="1842105"/>
                  <a:pt x="3142283" y="1992944"/>
                  <a:pt x="3027565" y="2143282"/>
                </a:cubicBezTo>
                <a:cubicBezTo>
                  <a:pt x="2907570" y="2300544"/>
                  <a:pt x="2727269" y="2445389"/>
                  <a:pt x="2536346" y="2598725"/>
                </a:cubicBezTo>
                <a:cubicBezTo>
                  <a:pt x="2501122" y="2626981"/>
                  <a:pt x="2464732" y="2656236"/>
                  <a:pt x="2428344" y="2685847"/>
                </a:cubicBezTo>
                <a:cubicBezTo>
                  <a:pt x="2346914" y="2752098"/>
                  <a:pt x="2270983" y="2812645"/>
                  <a:pt x="2197829" y="2866199"/>
                </a:cubicBezTo>
                <a:lnTo>
                  <a:pt x="2188094" y="2872953"/>
                </a:lnTo>
                <a:lnTo>
                  <a:pt x="777457" y="2872953"/>
                </a:lnTo>
                <a:lnTo>
                  <a:pt x="754702" y="2856756"/>
                </a:lnTo>
                <a:cubicBezTo>
                  <a:pt x="619495" y="2746040"/>
                  <a:pt x="493987" y="2598886"/>
                  <a:pt x="371841" y="2411425"/>
                </a:cubicBezTo>
                <a:cubicBezTo>
                  <a:pt x="329216" y="2345995"/>
                  <a:pt x="287550" y="2286487"/>
                  <a:pt x="247255" y="2228976"/>
                </a:cubicBezTo>
                <a:cubicBezTo>
                  <a:pt x="80248" y="1990517"/>
                  <a:pt x="0" y="1866507"/>
                  <a:pt x="0" y="1654162"/>
                </a:cubicBezTo>
                <a:cubicBezTo>
                  <a:pt x="0" y="1443317"/>
                  <a:pt x="50301" y="1235038"/>
                  <a:pt x="149395" y="1035110"/>
                </a:cubicBezTo>
                <a:cubicBezTo>
                  <a:pt x="246364" y="839532"/>
                  <a:pt x="384999" y="660510"/>
                  <a:pt x="561394" y="503177"/>
                </a:cubicBezTo>
                <a:cubicBezTo>
                  <a:pt x="734774" y="348485"/>
                  <a:pt x="940705" y="220908"/>
                  <a:pt x="1157053" y="134285"/>
                </a:cubicBezTo>
                <a:cubicBezTo>
                  <a:pt x="1379225" y="45167"/>
                  <a:pt x="1604893" y="0"/>
                  <a:pt x="1827545"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23" name="Freeform: Shape 22">
            <a:extLst>
              <a:ext uri="{FF2B5EF4-FFF2-40B4-BE49-F238E27FC236}">
                <a16:creationId xmlns:a16="http://schemas.microsoft.com/office/drawing/2014/main" id="{D83BB758-A5BB-4B68-9C64-F48A2B02286B}"/>
              </a:ext>
              <a:ext uri="{C183D7F6-B498-43B3-948B-1728B52AA6E4}">
                <adec:decorative xmlns:adec="http://schemas.microsoft.com/office/drawing/2017/decorative" val="1"/>
              </a:ext>
            </a:extLst>
          </p:cNvPr>
          <p:cNvSpPr/>
          <p:nvPr userDrawn="1"/>
        </p:nvSpPr>
        <p:spPr>
          <a:xfrm>
            <a:off x="-17145" y="-15241"/>
            <a:ext cx="5092793" cy="4915765"/>
          </a:xfrm>
          <a:custGeom>
            <a:avLst/>
            <a:gdLst>
              <a:gd name="connsiteX0" fmla="*/ 1377974 w 5104070"/>
              <a:gd name="connsiteY0" fmla="*/ 0 h 4929100"/>
              <a:gd name="connsiteX1" fmla="*/ 3932034 w 5104070"/>
              <a:gd name="connsiteY1" fmla="*/ 0 h 4929100"/>
              <a:gd name="connsiteX2" fmla="*/ 3937299 w 5104070"/>
              <a:gd name="connsiteY2" fmla="*/ 2843 h 4929100"/>
              <a:gd name="connsiteX3" fmla="*/ 4460064 w 5104070"/>
              <a:gd name="connsiteY3" fmla="*/ 459139 h 4929100"/>
              <a:gd name="connsiteX4" fmla="*/ 5104070 w 5104070"/>
              <a:gd name="connsiteY4" fmla="*/ 2460998 h 4929100"/>
              <a:gd name="connsiteX5" fmla="*/ 4817201 w 5104070"/>
              <a:gd name="connsiteY5" fmla="*/ 3281981 h 4929100"/>
              <a:gd name="connsiteX6" fmla="*/ 3967850 w 5104070"/>
              <a:gd name="connsiteY6" fmla="*/ 4046437 h 4929100"/>
              <a:gd name="connsiteX7" fmla="*/ 3781107 w 5104070"/>
              <a:gd name="connsiteY7" fmla="*/ 4192670 h 4929100"/>
              <a:gd name="connsiteX8" fmla="*/ 2246633 w 5104070"/>
              <a:gd name="connsiteY8" fmla="*/ 4929100 h 4929100"/>
              <a:gd name="connsiteX9" fmla="*/ 225276 w 5104070"/>
              <a:gd name="connsiteY9" fmla="*/ 3732056 h 4929100"/>
              <a:gd name="connsiteX10" fmla="*/ 9858 w 5104070"/>
              <a:gd name="connsiteY10" fmla="*/ 3425818 h 4929100"/>
              <a:gd name="connsiteX11" fmla="*/ 0 w 5104070"/>
              <a:gd name="connsiteY11" fmla="*/ 3412020 h 4929100"/>
              <a:gd name="connsiteX12" fmla="*/ 0 w 5104070"/>
              <a:gd name="connsiteY12" fmla="*/ 1153046 h 4929100"/>
              <a:gd name="connsiteX13" fmla="*/ 145339 w 5104070"/>
              <a:gd name="connsiteY13" fmla="*/ 951430 h 4929100"/>
              <a:gd name="connsiteX14" fmla="*/ 553026 w 5104070"/>
              <a:gd name="connsiteY14" fmla="*/ 529081 h 4929100"/>
              <a:gd name="connsiteX15" fmla="*/ 1306374 w 5104070"/>
              <a:gd name="connsiteY15" fmla="*/ 31471 h 492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04070" h="4929100">
                <a:moveTo>
                  <a:pt x="1377974" y="0"/>
                </a:moveTo>
                <a:lnTo>
                  <a:pt x="3932034" y="0"/>
                </a:lnTo>
                <a:lnTo>
                  <a:pt x="3937299" y="2843"/>
                </a:lnTo>
                <a:cubicBezTo>
                  <a:pt x="4132450" y="122773"/>
                  <a:pt x="4307655" y="275630"/>
                  <a:pt x="4460064" y="459139"/>
                </a:cubicBezTo>
                <a:cubicBezTo>
                  <a:pt x="4875381" y="959392"/>
                  <a:pt x="5104070" y="1670314"/>
                  <a:pt x="5104070" y="2460998"/>
                </a:cubicBezTo>
                <a:cubicBezTo>
                  <a:pt x="5104070" y="2776458"/>
                  <a:pt x="5015557" y="3029640"/>
                  <a:pt x="4817201" y="3281981"/>
                </a:cubicBezTo>
                <a:cubicBezTo>
                  <a:pt x="4609722" y="3545944"/>
                  <a:pt x="4297968" y="3789065"/>
                  <a:pt x="3967850" y="4046437"/>
                </a:cubicBezTo>
                <a:cubicBezTo>
                  <a:pt x="3906945" y="4093864"/>
                  <a:pt x="3844025" y="4142969"/>
                  <a:pt x="3781107" y="4192670"/>
                </a:cubicBezTo>
                <a:cubicBezTo>
                  <a:pt x="3217912" y="4637475"/>
                  <a:pt x="2806863" y="4929100"/>
                  <a:pt x="2246633" y="4929100"/>
                </a:cubicBezTo>
                <a:cubicBezTo>
                  <a:pt x="1393015" y="4929100"/>
                  <a:pt x="788471" y="4571125"/>
                  <a:pt x="225276" y="3732056"/>
                </a:cubicBezTo>
                <a:cubicBezTo>
                  <a:pt x="151575" y="3622232"/>
                  <a:pt x="79531" y="3522350"/>
                  <a:pt x="9858" y="3425818"/>
                </a:cubicBezTo>
                <a:lnTo>
                  <a:pt x="0" y="3412020"/>
                </a:lnTo>
                <a:lnTo>
                  <a:pt x="0" y="1153046"/>
                </a:lnTo>
                <a:lnTo>
                  <a:pt x="145339" y="951430"/>
                </a:lnTo>
                <a:cubicBezTo>
                  <a:pt x="264349" y="802264"/>
                  <a:pt x="400526" y="661122"/>
                  <a:pt x="553026" y="529081"/>
                </a:cubicBezTo>
                <a:cubicBezTo>
                  <a:pt x="777865" y="334344"/>
                  <a:pt x="1034363" y="165207"/>
                  <a:pt x="1306374" y="3147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24" name="Freeform: Shape 23">
            <a:extLst>
              <a:ext uri="{FF2B5EF4-FFF2-40B4-BE49-F238E27FC236}">
                <a16:creationId xmlns:a16="http://schemas.microsoft.com/office/drawing/2014/main" id="{8BA96416-48F7-4C79-AEF8-10818B539F49}"/>
              </a:ext>
              <a:ext uri="{C183D7F6-B498-43B3-948B-1728B52AA6E4}">
                <adec:decorative xmlns:adec="http://schemas.microsoft.com/office/drawing/2017/decorative" val="1"/>
              </a:ext>
            </a:extLst>
          </p:cNvPr>
          <p:cNvSpPr/>
          <p:nvPr userDrawn="1"/>
        </p:nvSpPr>
        <p:spPr>
          <a:xfrm>
            <a:off x="3179928" y="4122903"/>
            <a:ext cx="2982935" cy="2748432"/>
          </a:xfrm>
          <a:custGeom>
            <a:avLst/>
            <a:gdLst>
              <a:gd name="connsiteX0" fmla="*/ 1707059 w 2982935"/>
              <a:gd name="connsiteY0" fmla="*/ 0 h 2763672"/>
              <a:gd name="connsiteX1" fmla="*/ 2243667 w 2982935"/>
              <a:gd name="connsiteY1" fmla="*/ 117307 h 2763672"/>
              <a:gd name="connsiteX2" fmla="*/ 2635032 w 2982935"/>
              <a:gd name="connsiteY2" fmla="*/ 433812 h 2763672"/>
              <a:gd name="connsiteX3" fmla="*/ 2982935 w 2982935"/>
              <a:gd name="connsiteY3" fmla="*/ 1554893 h 2763672"/>
              <a:gd name="connsiteX4" fmla="*/ 2827963 w 2982935"/>
              <a:gd name="connsiteY4" fmla="*/ 2014661 h 2763672"/>
              <a:gd name="connsiteX5" fmla="*/ 2369129 w 2982935"/>
              <a:gd name="connsiteY5" fmla="*/ 2442771 h 2763672"/>
              <a:gd name="connsiteX6" fmla="*/ 2268247 w 2982935"/>
              <a:gd name="connsiteY6" fmla="*/ 2524664 h 2763672"/>
              <a:gd name="connsiteX7" fmla="*/ 2052930 w 2982935"/>
              <a:gd name="connsiteY7" fmla="*/ 2694193 h 2763672"/>
              <a:gd name="connsiteX8" fmla="*/ 1953421 w 2982935"/>
              <a:gd name="connsiteY8" fmla="*/ 2763672 h 2763672"/>
              <a:gd name="connsiteX9" fmla="*/ 814328 w 2982935"/>
              <a:gd name="connsiteY9" fmla="*/ 2763672 h 2763672"/>
              <a:gd name="connsiteX10" fmla="*/ 704946 w 2982935"/>
              <a:gd name="connsiteY10" fmla="*/ 2685317 h 2763672"/>
              <a:gd name="connsiteX11" fmla="*/ 347327 w 2982935"/>
              <a:gd name="connsiteY11" fmla="*/ 2266711 h 2763672"/>
              <a:gd name="connsiteX12" fmla="*/ 230954 w 2982935"/>
              <a:gd name="connsiteY12" fmla="*/ 2095212 h 2763672"/>
              <a:gd name="connsiteX13" fmla="*/ 0 w 2982935"/>
              <a:gd name="connsiteY13" fmla="*/ 1554893 h 2763672"/>
              <a:gd name="connsiteX14" fmla="*/ 139546 w 2982935"/>
              <a:gd name="connsiteY14" fmla="*/ 972991 h 2763672"/>
              <a:gd name="connsiteX15" fmla="*/ 524383 w 2982935"/>
              <a:gd name="connsiteY15" fmla="*/ 472981 h 2763672"/>
              <a:gd name="connsiteX16" fmla="*/ 1080770 w 2982935"/>
              <a:gd name="connsiteY16" fmla="*/ 126226 h 2763672"/>
              <a:gd name="connsiteX17" fmla="*/ 1707059 w 2982935"/>
              <a:gd name="connsiteY17" fmla="*/ 0 h 276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82935" h="2763672">
                <a:moveTo>
                  <a:pt x="1707059" y="0"/>
                </a:moveTo>
                <a:cubicBezTo>
                  <a:pt x="1903190" y="0"/>
                  <a:pt x="2083702" y="39504"/>
                  <a:pt x="2243667" y="117307"/>
                </a:cubicBezTo>
                <a:cubicBezTo>
                  <a:pt x="2393582" y="190279"/>
                  <a:pt x="2525254" y="296787"/>
                  <a:pt x="2635032" y="433812"/>
                </a:cubicBezTo>
                <a:cubicBezTo>
                  <a:pt x="2859393" y="713964"/>
                  <a:pt x="2982935" y="1112094"/>
                  <a:pt x="2982935" y="1554893"/>
                </a:cubicBezTo>
                <a:cubicBezTo>
                  <a:pt x="2982935" y="1731557"/>
                  <a:pt x="2935118" y="1873344"/>
                  <a:pt x="2827963" y="2014661"/>
                </a:cubicBezTo>
                <a:cubicBezTo>
                  <a:pt x="2715879" y="2162485"/>
                  <a:pt x="2547465" y="2298637"/>
                  <a:pt x="2369129" y="2442771"/>
                </a:cubicBezTo>
                <a:cubicBezTo>
                  <a:pt x="2336227" y="2469331"/>
                  <a:pt x="2302237" y="2496831"/>
                  <a:pt x="2268247" y="2524664"/>
                </a:cubicBezTo>
                <a:cubicBezTo>
                  <a:pt x="2192186" y="2586939"/>
                  <a:pt x="2121261" y="2643853"/>
                  <a:pt x="2052930" y="2694193"/>
                </a:cubicBezTo>
                <a:lnTo>
                  <a:pt x="1953421" y="2763672"/>
                </a:lnTo>
                <a:lnTo>
                  <a:pt x="814328" y="2763672"/>
                </a:lnTo>
                <a:lnTo>
                  <a:pt x="704946" y="2685317"/>
                </a:lnTo>
                <a:cubicBezTo>
                  <a:pt x="578653" y="2581245"/>
                  <a:pt x="461419" y="2442922"/>
                  <a:pt x="347327" y="2266711"/>
                </a:cubicBezTo>
                <a:cubicBezTo>
                  <a:pt x="307512" y="2205208"/>
                  <a:pt x="268593" y="2149271"/>
                  <a:pt x="230954" y="2095212"/>
                </a:cubicBezTo>
                <a:cubicBezTo>
                  <a:pt x="74958" y="1871063"/>
                  <a:pt x="0" y="1754495"/>
                  <a:pt x="0" y="1554893"/>
                </a:cubicBezTo>
                <a:cubicBezTo>
                  <a:pt x="0" y="1356701"/>
                  <a:pt x="46984" y="1160921"/>
                  <a:pt x="139546" y="972991"/>
                </a:cubicBezTo>
                <a:cubicBezTo>
                  <a:pt x="230122" y="789150"/>
                  <a:pt x="359617" y="620872"/>
                  <a:pt x="524383" y="472981"/>
                </a:cubicBezTo>
                <a:cubicBezTo>
                  <a:pt x="686332" y="327572"/>
                  <a:pt x="878686" y="207651"/>
                  <a:pt x="1080770" y="126226"/>
                </a:cubicBezTo>
                <a:cubicBezTo>
                  <a:pt x="1288295" y="42456"/>
                  <a:pt x="1499085" y="0"/>
                  <a:pt x="170705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29" name="Picture Placeholder 28">
            <a:extLst>
              <a:ext uri="{FF2B5EF4-FFF2-40B4-BE49-F238E27FC236}">
                <a16:creationId xmlns:a16="http://schemas.microsoft.com/office/drawing/2014/main" id="{DF260F44-5337-4D98-A196-BF28D943076F}"/>
              </a:ext>
            </a:extLst>
          </p:cNvPr>
          <p:cNvSpPr>
            <a:spLocks noGrp="1"/>
          </p:cNvSpPr>
          <p:nvPr>
            <p:ph type="pic" sz="quarter" idx="13"/>
          </p:nvPr>
        </p:nvSpPr>
        <p:spPr>
          <a:xfrm>
            <a:off x="0" y="0"/>
            <a:ext cx="4871651" cy="4716849"/>
          </a:xfrm>
          <a:custGeom>
            <a:avLst/>
            <a:gdLst>
              <a:gd name="connsiteX0" fmla="*/ 1855557 w 4888754"/>
              <a:gd name="connsiteY0" fmla="*/ 0 h 4745424"/>
              <a:gd name="connsiteX1" fmla="*/ 3464120 w 4888754"/>
              <a:gd name="connsiteY1" fmla="*/ 0 h 4745424"/>
              <a:gd name="connsiteX2" fmla="*/ 3621403 w 4888754"/>
              <a:gd name="connsiteY2" fmla="*/ 62975 h 4745424"/>
              <a:gd name="connsiteX3" fmla="*/ 4292333 w 4888754"/>
              <a:gd name="connsiteY3" fmla="*/ 588555 h 4745424"/>
              <a:gd name="connsiteX4" fmla="*/ 4888754 w 4888754"/>
              <a:gd name="connsiteY4" fmla="*/ 2450197 h 4745424"/>
              <a:gd name="connsiteX5" fmla="*/ 4623081 w 4888754"/>
              <a:gd name="connsiteY5" fmla="*/ 3213676 h 4745424"/>
              <a:gd name="connsiteX6" fmla="*/ 3836488 w 4888754"/>
              <a:gd name="connsiteY6" fmla="*/ 3924586 h 4745424"/>
              <a:gd name="connsiteX7" fmla="*/ 3663543 w 4888754"/>
              <a:gd name="connsiteY7" fmla="*/ 4060576 h 4745424"/>
              <a:gd name="connsiteX8" fmla="*/ 2242449 w 4888754"/>
              <a:gd name="connsiteY8" fmla="*/ 4745424 h 4745424"/>
              <a:gd name="connsiteX9" fmla="*/ 370446 w 4888754"/>
              <a:gd name="connsiteY9" fmla="*/ 3632225 h 4745424"/>
              <a:gd name="connsiteX10" fmla="*/ 170945 w 4888754"/>
              <a:gd name="connsiteY10" fmla="*/ 3347437 h 4745424"/>
              <a:gd name="connsiteX11" fmla="*/ 77151 w 4888754"/>
              <a:gd name="connsiteY11" fmla="*/ 3215612 h 4745424"/>
              <a:gd name="connsiteX12" fmla="*/ 0 w 4888754"/>
              <a:gd name="connsiteY12" fmla="*/ 3102319 h 4745424"/>
              <a:gd name="connsiteX13" fmla="*/ 0 w 4888754"/>
              <a:gd name="connsiteY13" fmla="*/ 1516168 h 4745424"/>
              <a:gd name="connsiteX14" fmla="*/ 14241 w 4888754"/>
              <a:gd name="connsiteY14" fmla="*/ 1483904 h 4745424"/>
              <a:gd name="connsiteX15" fmla="*/ 673980 w 4888754"/>
              <a:gd name="connsiteY15" fmla="*/ 653598 h 4745424"/>
              <a:gd name="connsiteX16" fmla="*/ 1627813 w 4888754"/>
              <a:gd name="connsiteY16" fmla="*/ 77786 h 474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8754" h="4745424">
                <a:moveTo>
                  <a:pt x="1855557" y="0"/>
                </a:moveTo>
                <a:lnTo>
                  <a:pt x="3464120" y="0"/>
                </a:lnTo>
                <a:lnTo>
                  <a:pt x="3621403" y="62975"/>
                </a:lnTo>
                <a:cubicBezTo>
                  <a:pt x="3878407" y="184151"/>
                  <a:pt x="4104136" y="361015"/>
                  <a:pt x="4292333" y="588555"/>
                </a:cubicBezTo>
                <a:cubicBezTo>
                  <a:pt x="4676963" y="1053769"/>
                  <a:pt x="4888754" y="1714895"/>
                  <a:pt x="4888754" y="2450197"/>
                </a:cubicBezTo>
                <a:cubicBezTo>
                  <a:pt x="4888754" y="2743561"/>
                  <a:pt x="4806780" y="2979009"/>
                  <a:pt x="4623081" y="3213676"/>
                </a:cubicBezTo>
                <a:cubicBezTo>
                  <a:pt x="4430933" y="3459149"/>
                  <a:pt x="4142214" y="3685241"/>
                  <a:pt x="3836488" y="3924586"/>
                </a:cubicBezTo>
                <a:cubicBezTo>
                  <a:pt x="3780082" y="3968691"/>
                  <a:pt x="3721812" y="4014356"/>
                  <a:pt x="3663543" y="4060576"/>
                </a:cubicBezTo>
                <a:cubicBezTo>
                  <a:pt x="3141962" y="4474226"/>
                  <a:pt x="2761284" y="4745424"/>
                  <a:pt x="2242449" y="4745424"/>
                </a:cubicBezTo>
                <a:cubicBezTo>
                  <a:pt x="1451903" y="4745424"/>
                  <a:pt x="892027" y="4412522"/>
                  <a:pt x="370446" y="3632225"/>
                </a:cubicBezTo>
                <a:cubicBezTo>
                  <a:pt x="302191" y="3530094"/>
                  <a:pt x="235470" y="3437208"/>
                  <a:pt x="170945" y="3347437"/>
                </a:cubicBezTo>
                <a:cubicBezTo>
                  <a:pt x="137517" y="3300910"/>
                  <a:pt x="106259" y="3257175"/>
                  <a:pt x="77151" y="3215612"/>
                </a:cubicBezTo>
                <a:lnTo>
                  <a:pt x="0" y="3102319"/>
                </a:lnTo>
                <a:lnTo>
                  <a:pt x="0" y="1516168"/>
                </a:lnTo>
                <a:lnTo>
                  <a:pt x="14241" y="1483904"/>
                </a:lnTo>
                <a:cubicBezTo>
                  <a:pt x="169519" y="1178622"/>
                  <a:pt x="391516" y="899183"/>
                  <a:pt x="673980" y="653598"/>
                </a:cubicBezTo>
                <a:cubicBezTo>
                  <a:pt x="951614" y="412136"/>
                  <a:pt x="1281372" y="212997"/>
                  <a:pt x="1627813" y="77786"/>
                </a:cubicBezTo>
                <a:close/>
              </a:path>
            </a:pathLst>
          </a:custGeom>
          <a:solidFill>
            <a:schemeClr val="accent4"/>
          </a:solidFill>
        </p:spPr>
        <p:txBody>
          <a:bodyPr wrap="square" rtlCol="0">
            <a:noAutofit/>
          </a:bodyPr>
          <a:lstStyle/>
          <a:p>
            <a:pPr rtl="0"/>
            <a:r>
              <a:rPr lang="en-GB"/>
              <a:t>Click icon to add picture</a:t>
            </a:r>
          </a:p>
        </p:txBody>
      </p:sp>
      <p:sp>
        <p:nvSpPr>
          <p:cNvPr id="32" name="Picture Placeholder 31">
            <a:extLst>
              <a:ext uri="{FF2B5EF4-FFF2-40B4-BE49-F238E27FC236}">
                <a16:creationId xmlns:a16="http://schemas.microsoft.com/office/drawing/2014/main" id="{0A9FFFC8-7E8C-41D1-8178-683D7B3039B8}"/>
              </a:ext>
            </a:extLst>
          </p:cNvPr>
          <p:cNvSpPr>
            <a:spLocks noGrp="1"/>
          </p:cNvSpPr>
          <p:nvPr>
            <p:ph type="pic" sz="quarter" idx="14"/>
          </p:nvPr>
        </p:nvSpPr>
        <p:spPr>
          <a:xfrm>
            <a:off x="3261367" y="4226721"/>
            <a:ext cx="2792336" cy="2631279"/>
          </a:xfrm>
          <a:custGeom>
            <a:avLst/>
            <a:gdLst>
              <a:gd name="connsiteX0" fmla="*/ 1597984 w 2792336"/>
              <a:gd name="connsiteY0" fmla="*/ 0 h 2659854"/>
              <a:gd name="connsiteX1" fmla="*/ 2100304 w 2792336"/>
              <a:gd name="connsiteY1" fmla="*/ 107774 h 2659854"/>
              <a:gd name="connsiteX2" fmla="*/ 2466663 w 2792336"/>
              <a:gd name="connsiteY2" fmla="*/ 398557 h 2659854"/>
              <a:gd name="connsiteX3" fmla="*/ 2792336 w 2792336"/>
              <a:gd name="connsiteY3" fmla="*/ 1428533 h 2659854"/>
              <a:gd name="connsiteX4" fmla="*/ 2647267 w 2792336"/>
              <a:gd name="connsiteY4" fmla="*/ 1850936 h 2659854"/>
              <a:gd name="connsiteX5" fmla="*/ 2217750 w 2792336"/>
              <a:gd name="connsiteY5" fmla="*/ 2244256 h 2659854"/>
              <a:gd name="connsiteX6" fmla="*/ 2123315 w 2792336"/>
              <a:gd name="connsiteY6" fmla="*/ 2319494 h 2659854"/>
              <a:gd name="connsiteX7" fmla="*/ 1642263 w 2792336"/>
              <a:gd name="connsiteY7" fmla="*/ 2638851 h 2659854"/>
              <a:gd name="connsiteX8" fmla="*/ 1581420 w 2792336"/>
              <a:gd name="connsiteY8" fmla="*/ 2659854 h 2659854"/>
              <a:gd name="connsiteX9" fmla="*/ 1036524 w 2792336"/>
              <a:gd name="connsiteY9" fmla="*/ 2659854 h 2659854"/>
              <a:gd name="connsiteX10" fmla="*/ 909297 w 2792336"/>
              <a:gd name="connsiteY10" fmla="*/ 2617352 h 2659854"/>
              <a:gd name="connsiteX11" fmla="*/ 325134 w 2792336"/>
              <a:gd name="connsiteY11" fmla="*/ 2082504 h 2659854"/>
              <a:gd name="connsiteX12" fmla="*/ 216197 w 2792336"/>
              <a:gd name="connsiteY12" fmla="*/ 1924942 h 2659854"/>
              <a:gd name="connsiteX13" fmla="*/ 0 w 2792336"/>
              <a:gd name="connsiteY13" fmla="*/ 1428533 h 2659854"/>
              <a:gd name="connsiteX14" fmla="*/ 130629 w 2792336"/>
              <a:gd name="connsiteY14" fmla="*/ 893920 h 2659854"/>
              <a:gd name="connsiteX15" fmla="*/ 490877 w 2792336"/>
              <a:gd name="connsiteY15" fmla="*/ 434543 h 2659854"/>
              <a:gd name="connsiteX16" fmla="*/ 1011713 w 2792336"/>
              <a:gd name="connsiteY16" fmla="*/ 115969 h 2659854"/>
              <a:gd name="connsiteX17" fmla="*/ 1597984 w 2792336"/>
              <a:gd name="connsiteY17" fmla="*/ 0 h 265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2336" h="2659854">
                <a:moveTo>
                  <a:pt x="1597984" y="0"/>
                </a:moveTo>
                <a:cubicBezTo>
                  <a:pt x="1781583" y="0"/>
                  <a:pt x="1950561" y="36294"/>
                  <a:pt x="2100304" y="107774"/>
                </a:cubicBezTo>
                <a:cubicBezTo>
                  <a:pt x="2240641" y="174816"/>
                  <a:pt x="2363899" y="272668"/>
                  <a:pt x="2466663" y="398557"/>
                </a:cubicBezTo>
                <a:cubicBezTo>
                  <a:pt x="2676688" y="655943"/>
                  <a:pt x="2792336" y="1021718"/>
                  <a:pt x="2792336" y="1428533"/>
                </a:cubicBezTo>
                <a:cubicBezTo>
                  <a:pt x="2792336" y="1590840"/>
                  <a:pt x="2747575" y="1721104"/>
                  <a:pt x="2647267" y="1850936"/>
                </a:cubicBezTo>
                <a:cubicBezTo>
                  <a:pt x="2542344" y="1986747"/>
                  <a:pt x="2384692" y="2111835"/>
                  <a:pt x="2217750" y="2244256"/>
                </a:cubicBezTo>
                <a:cubicBezTo>
                  <a:pt x="2186951" y="2268658"/>
                  <a:pt x="2155132" y="2293922"/>
                  <a:pt x="2123315" y="2319494"/>
                </a:cubicBezTo>
                <a:cubicBezTo>
                  <a:pt x="1945311" y="2462529"/>
                  <a:pt x="1797361" y="2574778"/>
                  <a:pt x="1642263" y="2638851"/>
                </a:cubicBezTo>
                <a:lnTo>
                  <a:pt x="1581420" y="2659854"/>
                </a:lnTo>
                <a:lnTo>
                  <a:pt x="1036524" y="2659854"/>
                </a:lnTo>
                <a:lnTo>
                  <a:pt x="909297" y="2617352"/>
                </a:lnTo>
                <a:cubicBezTo>
                  <a:pt x="689311" y="2525449"/>
                  <a:pt x="503138" y="2352322"/>
                  <a:pt x="325134" y="2082504"/>
                </a:cubicBezTo>
                <a:cubicBezTo>
                  <a:pt x="287863" y="2025998"/>
                  <a:pt x="251430" y="1974608"/>
                  <a:pt x="216197" y="1924942"/>
                </a:cubicBezTo>
                <a:cubicBezTo>
                  <a:pt x="70168" y="1719008"/>
                  <a:pt x="0" y="1611913"/>
                  <a:pt x="0" y="1428533"/>
                </a:cubicBezTo>
                <a:cubicBezTo>
                  <a:pt x="0" y="1246447"/>
                  <a:pt x="43982" y="1066577"/>
                  <a:pt x="130629" y="893920"/>
                </a:cubicBezTo>
                <a:cubicBezTo>
                  <a:pt x="215418" y="725019"/>
                  <a:pt x="336638" y="570416"/>
                  <a:pt x="490877" y="434543"/>
                </a:cubicBezTo>
                <a:cubicBezTo>
                  <a:pt x="642478" y="300951"/>
                  <a:pt x="822541" y="190776"/>
                  <a:pt x="1011713" y="115969"/>
                </a:cubicBezTo>
                <a:cubicBezTo>
                  <a:pt x="1205978" y="39006"/>
                  <a:pt x="1403299" y="0"/>
                  <a:pt x="1597984" y="0"/>
                </a:cubicBezTo>
                <a:close/>
              </a:path>
            </a:pathLst>
          </a:custGeom>
          <a:solidFill>
            <a:schemeClr val="accent4"/>
          </a:solidFill>
        </p:spPr>
        <p:txBody>
          <a:bodyPr wrap="square" rtlCol="0">
            <a:noAutofit/>
          </a:bodyPr>
          <a:lstStyle/>
          <a:p>
            <a:pPr rtl="0"/>
            <a:r>
              <a:rPr lang="en-GB"/>
              <a:t>Click icon to add picture</a:t>
            </a:r>
          </a:p>
        </p:txBody>
      </p:sp>
      <p:sp>
        <p:nvSpPr>
          <p:cNvPr id="26" name="Content Placeholder 2">
            <a:extLst>
              <a:ext uri="{FF2B5EF4-FFF2-40B4-BE49-F238E27FC236}">
                <a16:creationId xmlns:a16="http://schemas.microsoft.com/office/drawing/2014/main" id="{E1AF89E8-16D8-4AEA-A8C2-5E0D4C9E31A2}"/>
              </a:ext>
            </a:extLst>
          </p:cNvPr>
          <p:cNvSpPr>
            <a:spLocks noGrp="1"/>
          </p:cNvSpPr>
          <p:nvPr>
            <p:ph idx="1"/>
          </p:nvPr>
        </p:nvSpPr>
        <p:spPr>
          <a:xfrm>
            <a:off x="6556247" y="2425148"/>
            <a:ext cx="4744095" cy="3524306"/>
          </a:xfrm>
        </p:spPr>
        <p:txBody>
          <a:bodyPr rtlCol="0" anchor="t">
            <a:normAutofit/>
          </a:bodyPr>
          <a:lstStyle/>
          <a:p>
            <a:pPr lvl="0" rtl="0"/>
            <a:r>
              <a:rPr lang="en-GB"/>
              <a:t>Click to edit Master text styles</a:t>
            </a:r>
          </a:p>
        </p:txBody>
      </p:sp>
      <p:sp>
        <p:nvSpPr>
          <p:cNvPr id="85" name="Footer Placeholder 4">
            <a:extLst>
              <a:ext uri="{FF2B5EF4-FFF2-40B4-BE49-F238E27FC236}">
                <a16:creationId xmlns:a16="http://schemas.microsoft.com/office/drawing/2014/main" id="{0175CA32-28D6-4BB4-A489-25BCF1FAF8C0}"/>
              </a:ext>
            </a:extLst>
          </p:cNvPr>
          <p:cNvSpPr>
            <a:spLocks noGrp="1"/>
          </p:cNvSpPr>
          <p:nvPr>
            <p:ph type="ftr" sz="quarter" idx="11"/>
          </p:nvPr>
        </p:nvSpPr>
        <p:spPr>
          <a:xfrm>
            <a:off x="6556248" y="6170613"/>
            <a:ext cx="2323057" cy="457077"/>
          </a:xfrm>
        </p:spPr>
        <p:txBody>
          <a:bodyPr rtlCol="0"/>
          <a:lstStyle/>
          <a:p>
            <a:pPr rtl="0"/>
            <a:r>
              <a:rPr lang="en-GB"/>
              <a:t>Sample Footer Text</a:t>
            </a:r>
          </a:p>
        </p:txBody>
      </p:sp>
      <p:sp>
        <p:nvSpPr>
          <p:cNvPr id="33" name="Date Placeholder 9">
            <a:extLst>
              <a:ext uri="{FF2B5EF4-FFF2-40B4-BE49-F238E27FC236}">
                <a16:creationId xmlns:a16="http://schemas.microsoft.com/office/drawing/2014/main" id="{54B934F8-4435-4C62-828F-03DB78927FBF}"/>
              </a:ext>
            </a:extLst>
          </p:cNvPr>
          <p:cNvSpPr>
            <a:spLocks noGrp="1"/>
          </p:cNvSpPr>
          <p:nvPr>
            <p:ph type="dt" sz="half" idx="10"/>
          </p:nvPr>
        </p:nvSpPr>
        <p:spPr>
          <a:xfrm>
            <a:off x="9293872" y="6172200"/>
            <a:ext cx="1404608" cy="455490"/>
          </a:xfrm>
        </p:spPr>
        <p:txBody>
          <a:bodyPr rtlCol="0"/>
          <a:lstStyle/>
          <a:p>
            <a:pPr algn="r" rtl="0"/>
            <a:r>
              <a:rPr lang="en-GB"/>
              <a:t>2/3/20XX</a:t>
            </a:r>
          </a:p>
        </p:txBody>
      </p:sp>
      <p:sp>
        <p:nvSpPr>
          <p:cNvPr id="12" name="Slide Number Placeholder 31">
            <a:extLst>
              <a:ext uri="{FF2B5EF4-FFF2-40B4-BE49-F238E27FC236}">
                <a16:creationId xmlns:a16="http://schemas.microsoft.com/office/drawing/2014/main" id="{47BB9980-A5D8-4B6F-A2F5-5E4BE209F8AC}"/>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en-GB" smtClean="0"/>
              <a:pPr algn="ctr" rtl="0"/>
              <a:t>‹#›</a:t>
            </a:fld>
            <a:endParaRPr lang="en-GB"/>
          </a:p>
        </p:txBody>
      </p:sp>
    </p:spTree>
    <p:extLst>
      <p:ext uri="{BB962C8B-B14F-4D97-AF65-F5344CB8AC3E}">
        <p14:creationId xmlns:p14="http://schemas.microsoft.com/office/powerpoint/2010/main" val="2082254821"/>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207F3431-F465-47BE-A808-B5D9A54DD649}"/>
              </a:ext>
            </a:extLst>
          </p:cNvPr>
          <p:cNvSpPr>
            <a:spLocks noGrp="1"/>
          </p:cNvSpPr>
          <p:nvPr>
            <p:ph type="ctrTitle"/>
          </p:nvPr>
        </p:nvSpPr>
        <p:spPr>
          <a:xfrm>
            <a:off x="1124712" y="1346268"/>
            <a:ext cx="4632891" cy="3066706"/>
          </a:xfrm>
        </p:spPr>
        <p:txBody>
          <a:bodyPr rtlCol="0" anchor="b"/>
          <a:lstStyle/>
          <a:p>
            <a:pPr rtl="0"/>
            <a:r>
              <a:rPr lang="en-GB"/>
              <a:t>Click to edit Master title style</a:t>
            </a:r>
          </a:p>
        </p:txBody>
      </p:sp>
      <p:sp>
        <p:nvSpPr>
          <p:cNvPr id="29" name="Subtitle 2">
            <a:extLst>
              <a:ext uri="{FF2B5EF4-FFF2-40B4-BE49-F238E27FC236}">
                <a16:creationId xmlns:a16="http://schemas.microsoft.com/office/drawing/2014/main" id="{A4841FA2-0B49-41AD-B236-E96AAAC1DFFE}"/>
              </a:ext>
            </a:extLst>
          </p:cNvPr>
          <p:cNvSpPr>
            <a:spLocks noGrp="1"/>
          </p:cNvSpPr>
          <p:nvPr>
            <p:ph type="subTitle" idx="1"/>
          </p:nvPr>
        </p:nvSpPr>
        <p:spPr>
          <a:xfrm>
            <a:off x="1124712" y="4412974"/>
            <a:ext cx="4278738" cy="1576188"/>
          </a:xfrm>
        </p:spPr>
        <p:txBody>
          <a:bodyPr rtlCol="0" anchor="t"/>
          <a:lstStyle/>
          <a:p>
            <a:pPr rtl="0"/>
            <a:r>
              <a:rPr lang="en-GB" b="0"/>
              <a:t>Click to edit Master subtitle style</a:t>
            </a:r>
          </a:p>
        </p:txBody>
      </p:sp>
      <p:sp>
        <p:nvSpPr>
          <p:cNvPr id="31" name="Freeform: Shape 30">
            <a:extLst>
              <a:ext uri="{FF2B5EF4-FFF2-40B4-BE49-F238E27FC236}">
                <a16:creationId xmlns:a16="http://schemas.microsoft.com/office/drawing/2014/main" id="{14DCEC00-2D0E-45C4-A5B4-620F0CE147B8}"/>
              </a:ext>
              <a:ext uri="{C183D7F6-B498-43B3-948B-1728B52AA6E4}">
                <adec:decorative xmlns:adec="http://schemas.microsoft.com/office/drawing/2017/decorative" val="1"/>
              </a:ext>
            </a:extLst>
          </p:cNvPr>
          <p:cNvSpPr/>
          <p:nvPr userDrawn="1"/>
        </p:nvSpPr>
        <p:spPr>
          <a:xfrm flipH="1">
            <a:off x="6115834" y="0"/>
            <a:ext cx="6076166" cy="6858000"/>
          </a:xfrm>
          <a:custGeom>
            <a:avLst/>
            <a:gdLst>
              <a:gd name="connsiteX0" fmla="*/ 2995083 w 6119349"/>
              <a:gd name="connsiteY0" fmla="*/ 0 h 6858000"/>
              <a:gd name="connsiteX1" fmla="*/ 1980895 w 6119349"/>
              <a:gd name="connsiteY1" fmla="*/ 0 h 6858000"/>
              <a:gd name="connsiteX2" fmla="*/ 323851 w 6119349"/>
              <a:gd name="connsiteY2" fmla="*/ 0 h 6858000"/>
              <a:gd name="connsiteX3" fmla="*/ 0 w 6119349"/>
              <a:gd name="connsiteY3" fmla="*/ 0 h 6858000"/>
              <a:gd name="connsiteX4" fmla="*/ 0 w 6119349"/>
              <a:gd name="connsiteY4" fmla="*/ 6858000 h 6858000"/>
              <a:gd name="connsiteX5" fmla="*/ 323851 w 6119349"/>
              <a:gd name="connsiteY5" fmla="*/ 6858000 h 6858000"/>
              <a:gd name="connsiteX6" fmla="*/ 1980895 w 6119349"/>
              <a:gd name="connsiteY6" fmla="*/ 6858000 h 6858000"/>
              <a:gd name="connsiteX7" fmla="*/ 2995083 w 6119349"/>
              <a:gd name="connsiteY7" fmla="*/ 6858000 h 6858000"/>
              <a:gd name="connsiteX8" fmla="*/ 2995083 w 6119349"/>
              <a:gd name="connsiteY8" fmla="*/ 6847549 h 6858000"/>
              <a:gd name="connsiteX9" fmla="*/ 3403093 w 6119349"/>
              <a:gd name="connsiteY9" fmla="*/ 6847549 h 6858000"/>
              <a:gd name="connsiteX10" fmla="*/ 3616595 w 6119349"/>
              <a:gd name="connsiteY10" fmla="*/ 6847549 h 6858000"/>
              <a:gd name="connsiteX11" fmla="*/ 3728351 w 6119349"/>
              <a:gd name="connsiteY11" fmla="*/ 6770384 h 6858000"/>
              <a:gd name="connsiteX12" fmla="*/ 4244999 w 6119349"/>
              <a:gd name="connsiteY12" fmla="*/ 6365836 h 6858000"/>
              <a:gd name="connsiteX13" fmla="*/ 6119349 w 6119349"/>
              <a:gd name="connsiteY13" fmla="*/ 3621068 h 6858000"/>
              <a:gd name="connsiteX14" fmla="*/ 4518450 w 6119349"/>
              <a:gd name="connsiteY14" fmla="*/ 25401 h 6858000"/>
              <a:gd name="connsiteX15" fmla="*/ 4496326 w 6119349"/>
              <a:gd name="connsiteY15" fmla="*/ 10450 h 6858000"/>
              <a:gd name="connsiteX16" fmla="*/ 3403093 w 6119349"/>
              <a:gd name="connsiteY16" fmla="*/ 10450 h 6858000"/>
              <a:gd name="connsiteX17" fmla="*/ 2995083 w 6119349"/>
              <a:gd name="connsiteY17" fmla="*/ 10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19349" h="6858000">
                <a:moveTo>
                  <a:pt x="2995083" y="0"/>
                </a:moveTo>
                <a:lnTo>
                  <a:pt x="1980895" y="0"/>
                </a:lnTo>
                <a:lnTo>
                  <a:pt x="323851" y="0"/>
                </a:lnTo>
                <a:lnTo>
                  <a:pt x="0" y="0"/>
                </a:lnTo>
                <a:lnTo>
                  <a:pt x="0" y="6858000"/>
                </a:lnTo>
                <a:lnTo>
                  <a:pt x="323851" y="6858000"/>
                </a:lnTo>
                <a:lnTo>
                  <a:pt x="1980895" y="6858000"/>
                </a:lnTo>
                <a:lnTo>
                  <a:pt x="2995083" y="6858000"/>
                </a:lnTo>
                <a:lnTo>
                  <a:pt x="2995083" y="6847549"/>
                </a:lnTo>
                <a:lnTo>
                  <a:pt x="3403093" y="6847549"/>
                </a:lnTo>
                <a:lnTo>
                  <a:pt x="3616595" y="6847549"/>
                </a:lnTo>
                <a:lnTo>
                  <a:pt x="3728351" y="6770384"/>
                </a:lnTo>
                <a:cubicBezTo>
                  <a:pt x="3902169" y="6643282"/>
                  <a:pt x="4072796" y="6505990"/>
                  <a:pt x="4244999" y="6365836"/>
                </a:cubicBezTo>
                <a:cubicBezTo>
                  <a:pt x="5190624" y="5596214"/>
                  <a:pt x="6119349" y="4964437"/>
                  <a:pt x="6119349" y="3621068"/>
                </a:cubicBezTo>
                <a:cubicBezTo>
                  <a:pt x="6119349" y="2097263"/>
                  <a:pt x="5545613" y="762791"/>
                  <a:pt x="4518450" y="25401"/>
                </a:cubicBezTo>
                <a:lnTo>
                  <a:pt x="4496326" y="10450"/>
                </a:lnTo>
                <a:lnTo>
                  <a:pt x="3403093" y="10450"/>
                </a:lnTo>
                <a:lnTo>
                  <a:pt x="2995083" y="1045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32" name="Freeform: Shape 31">
            <a:extLst>
              <a:ext uri="{FF2B5EF4-FFF2-40B4-BE49-F238E27FC236}">
                <a16:creationId xmlns:a16="http://schemas.microsoft.com/office/drawing/2014/main" id="{84264179-7743-4F6F-A7A1-704D7B52E0E3}"/>
              </a:ext>
              <a:ext uri="{C183D7F6-B498-43B3-948B-1728B52AA6E4}">
                <adec:decorative xmlns:adec="http://schemas.microsoft.com/office/drawing/2017/decorative" val="1"/>
              </a:ext>
            </a:extLst>
          </p:cNvPr>
          <p:cNvSpPr/>
          <p:nvPr userDrawn="1"/>
        </p:nvSpPr>
        <p:spPr>
          <a:xfrm flipH="1">
            <a:off x="5719592"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33" name="Freeform: Shape 32">
            <a:extLst>
              <a:ext uri="{FF2B5EF4-FFF2-40B4-BE49-F238E27FC236}">
                <a16:creationId xmlns:a16="http://schemas.microsoft.com/office/drawing/2014/main" id="{43E6B8D4-667E-41AC-983B-A3613F81A59A}"/>
              </a:ext>
              <a:ext uri="{C183D7F6-B498-43B3-948B-1728B52AA6E4}">
                <adec:decorative xmlns:adec="http://schemas.microsoft.com/office/drawing/2017/decorative" val="1"/>
              </a:ext>
            </a:extLst>
          </p:cNvPr>
          <p:cNvSpPr/>
          <p:nvPr userDrawn="1"/>
        </p:nvSpPr>
        <p:spPr>
          <a:xfrm flipH="1">
            <a:off x="588518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37" name="Footer Placeholder 4">
            <a:extLst>
              <a:ext uri="{FF2B5EF4-FFF2-40B4-BE49-F238E27FC236}">
                <a16:creationId xmlns:a16="http://schemas.microsoft.com/office/drawing/2014/main" id="{317EB49B-F84D-4F65-9482-76BB768AAC21}"/>
              </a:ext>
            </a:extLst>
          </p:cNvPr>
          <p:cNvSpPr>
            <a:spLocks noGrp="1"/>
          </p:cNvSpPr>
          <p:nvPr>
            <p:ph type="ftr" sz="quarter" idx="11"/>
          </p:nvPr>
        </p:nvSpPr>
        <p:spPr>
          <a:xfrm>
            <a:off x="1124712" y="6170490"/>
            <a:ext cx="6013061" cy="457200"/>
          </a:xfrm>
        </p:spPr>
        <p:txBody>
          <a:bodyPr rtlCol="0"/>
          <a:lstStyle/>
          <a:p>
            <a:pPr rtl="0"/>
            <a:r>
              <a:rPr lang="en-GB"/>
              <a:t>Sample Footer Text</a:t>
            </a:r>
          </a:p>
        </p:txBody>
      </p:sp>
      <p:sp>
        <p:nvSpPr>
          <p:cNvPr id="40" name="Picture Placeholder 39">
            <a:extLst>
              <a:ext uri="{FF2B5EF4-FFF2-40B4-BE49-F238E27FC236}">
                <a16:creationId xmlns:a16="http://schemas.microsoft.com/office/drawing/2014/main" id="{0CAA694A-1C38-4BCA-AF25-11FF6C7E3B87}"/>
              </a:ext>
            </a:extLst>
          </p:cNvPr>
          <p:cNvSpPr>
            <a:spLocks noGrp="1"/>
          </p:cNvSpPr>
          <p:nvPr>
            <p:ph type="pic" sz="quarter" idx="13"/>
          </p:nvPr>
        </p:nvSpPr>
        <p:spPr>
          <a:xfrm>
            <a:off x="6380397" y="4570"/>
            <a:ext cx="3084612" cy="3481579"/>
          </a:xfrm>
          <a:custGeom>
            <a:avLst/>
            <a:gdLst>
              <a:gd name="connsiteX0" fmla="*/ 1633992 w 2999551"/>
              <a:gd name="connsiteY0" fmla="*/ 0 h 3481579"/>
              <a:gd name="connsiteX1" fmla="*/ 2737037 w 2999551"/>
              <a:gd name="connsiteY1" fmla="*/ 0 h 3481579"/>
              <a:gd name="connsiteX2" fmla="*/ 2999551 w 2999551"/>
              <a:gd name="connsiteY2" fmla="*/ 0 h 3481579"/>
              <a:gd name="connsiteX3" fmla="*/ 2999551 w 2999551"/>
              <a:gd name="connsiteY3" fmla="*/ 3481579 h 3481579"/>
              <a:gd name="connsiteX4" fmla="*/ 0 w 2999551"/>
              <a:gd name="connsiteY4" fmla="*/ 3481579 h 3481579"/>
              <a:gd name="connsiteX5" fmla="*/ 3154 w 2999551"/>
              <a:gd name="connsiteY5" fmla="*/ 3348389 h 3481579"/>
              <a:gd name="connsiteX6" fmla="*/ 1611669 w 2999551"/>
              <a:gd name="connsiteY6" fmla="*/ 15046 h 348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9551" h="3481579">
                <a:moveTo>
                  <a:pt x="1633992" y="0"/>
                </a:moveTo>
                <a:lnTo>
                  <a:pt x="2737037" y="0"/>
                </a:lnTo>
                <a:lnTo>
                  <a:pt x="2999551" y="0"/>
                </a:lnTo>
                <a:lnTo>
                  <a:pt x="2999551" y="3481579"/>
                </a:lnTo>
                <a:lnTo>
                  <a:pt x="0" y="3481579"/>
                </a:lnTo>
                <a:lnTo>
                  <a:pt x="3154" y="3348389"/>
                </a:lnTo>
                <a:cubicBezTo>
                  <a:pt x="70549" y="1934565"/>
                  <a:pt x="640060" y="710747"/>
                  <a:pt x="1611669" y="15046"/>
                </a:cubicBezTo>
                <a:close/>
              </a:path>
            </a:pathLst>
          </a:custGeom>
          <a:solidFill>
            <a:schemeClr val="accent4"/>
          </a:solidFill>
        </p:spPr>
        <p:txBody>
          <a:bodyPr wrap="square" rtlCol="0">
            <a:noAutofit/>
          </a:bodyPr>
          <a:lstStyle/>
          <a:p>
            <a:pPr rtl="0"/>
            <a:r>
              <a:rPr lang="en-GB"/>
              <a:t>Click icon to add picture</a:t>
            </a:r>
          </a:p>
        </p:txBody>
      </p:sp>
      <p:sp>
        <p:nvSpPr>
          <p:cNvPr id="15" name="Picture Placeholder 14">
            <a:extLst>
              <a:ext uri="{FF2B5EF4-FFF2-40B4-BE49-F238E27FC236}">
                <a16:creationId xmlns:a16="http://schemas.microsoft.com/office/drawing/2014/main" id="{05C71C38-E80C-4CB6-900D-104E4969C39A}"/>
              </a:ext>
            </a:extLst>
          </p:cNvPr>
          <p:cNvSpPr>
            <a:spLocks noGrp="1"/>
          </p:cNvSpPr>
          <p:nvPr>
            <p:ph type="pic" sz="quarter" idx="14"/>
          </p:nvPr>
        </p:nvSpPr>
        <p:spPr>
          <a:xfrm>
            <a:off x="9512300" y="0"/>
            <a:ext cx="2679700" cy="3483864"/>
          </a:xfrm>
          <a:solidFill>
            <a:schemeClr val="accent4"/>
          </a:solidFill>
        </p:spPr>
        <p:txBody>
          <a:bodyPr rtlCol="0"/>
          <a:lstStyle/>
          <a:p>
            <a:pPr rtl="0"/>
            <a:r>
              <a:rPr lang="en-GB"/>
              <a:t>Click icon to add picture</a:t>
            </a:r>
          </a:p>
        </p:txBody>
      </p:sp>
      <p:sp>
        <p:nvSpPr>
          <p:cNvPr id="55" name="Picture Placeholder 54">
            <a:extLst>
              <a:ext uri="{FF2B5EF4-FFF2-40B4-BE49-F238E27FC236}">
                <a16:creationId xmlns:a16="http://schemas.microsoft.com/office/drawing/2014/main" id="{087EF14F-A23A-419B-B040-67536D44E826}"/>
              </a:ext>
            </a:extLst>
          </p:cNvPr>
          <p:cNvSpPr>
            <a:spLocks noGrp="1"/>
          </p:cNvSpPr>
          <p:nvPr>
            <p:ph type="pic" sz="quarter" idx="15"/>
          </p:nvPr>
        </p:nvSpPr>
        <p:spPr>
          <a:xfrm>
            <a:off x="6382115" y="3531870"/>
            <a:ext cx="3084612" cy="3326130"/>
          </a:xfrm>
          <a:custGeom>
            <a:avLst/>
            <a:gdLst>
              <a:gd name="connsiteX0" fmla="*/ 1645 w 3084612"/>
              <a:gd name="connsiteY0" fmla="*/ 0 h 3326130"/>
              <a:gd name="connsiteX1" fmla="*/ 3084612 w 3084612"/>
              <a:gd name="connsiteY1" fmla="*/ 0 h 3326130"/>
              <a:gd name="connsiteX2" fmla="*/ 3084612 w 3084612"/>
              <a:gd name="connsiteY2" fmla="*/ 3326130 h 3326130"/>
              <a:gd name="connsiteX3" fmla="*/ 2740651 w 3084612"/>
              <a:gd name="connsiteY3" fmla="*/ 3326130 h 3326130"/>
              <a:gd name="connsiteX4" fmla="*/ 2525231 w 3084612"/>
              <a:gd name="connsiteY4" fmla="*/ 3326130 h 3326130"/>
              <a:gd name="connsiteX5" fmla="*/ 2412471 w 3084612"/>
              <a:gd name="connsiteY5" fmla="*/ 3248247 h 3326130"/>
              <a:gd name="connsiteX6" fmla="*/ 1891184 w 3084612"/>
              <a:gd name="connsiteY6" fmla="*/ 2839937 h 3326130"/>
              <a:gd name="connsiteX7" fmla="*/ 0 w 3084612"/>
              <a:gd name="connsiteY7" fmla="*/ 69643 h 332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4612" h="3326130">
                <a:moveTo>
                  <a:pt x="1645" y="0"/>
                </a:moveTo>
                <a:lnTo>
                  <a:pt x="3084612" y="0"/>
                </a:lnTo>
                <a:lnTo>
                  <a:pt x="3084612" y="3326130"/>
                </a:lnTo>
                <a:lnTo>
                  <a:pt x="2740651" y="3326130"/>
                </a:lnTo>
                <a:lnTo>
                  <a:pt x="2525231" y="3326130"/>
                </a:lnTo>
                <a:lnTo>
                  <a:pt x="2412471" y="3248247"/>
                </a:lnTo>
                <a:cubicBezTo>
                  <a:pt x="2237092" y="3119963"/>
                  <a:pt x="2064933" y="2981395"/>
                  <a:pt x="1891184" y="2839937"/>
                </a:cubicBezTo>
                <a:cubicBezTo>
                  <a:pt x="937066" y="2063157"/>
                  <a:pt x="0" y="1425505"/>
                  <a:pt x="0" y="69643"/>
                </a:cubicBezTo>
                <a:close/>
              </a:path>
            </a:pathLst>
          </a:custGeom>
          <a:solidFill>
            <a:schemeClr val="accent4"/>
          </a:solidFill>
        </p:spPr>
        <p:txBody>
          <a:bodyPr wrap="square" rtlCol="0">
            <a:noAutofit/>
          </a:bodyPr>
          <a:lstStyle/>
          <a:p>
            <a:pPr rtl="0"/>
            <a:r>
              <a:rPr lang="en-GB"/>
              <a:t>Click icon to add picture</a:t>
            </a:r>
          </a:p>
        </p:txBody>
      </p:sp>
      <p:sp>
        <p:nvSpPr>
          <p:cNvPr id="16" name="Picture Placeholder 14">
            <a:extLst>
              <a:ext uri="{FF2B5EF4-FFF2-40B4-BE49-F238E27FC236}">
                <a16:creationId xmlns:a16="http://schemas.microsoft.com/office/drawing/2014/main" id="{FBD28C77-1B8B-41DB-98BB-E89DACE8B1D9}"/>
              </a:ext>
            </a:extLst>
          </p:cNvPr>
          <p:cNvSpPr>
            <a:spLocks noGrp="1"/>
          </p:cNvSpPr>
          <p:nvPr>
            <p:ph type="pic" sz="quarter" idx="16"/>
          </p:nvPr>
        </p:nvSpPr>
        <p:spPr>
          <a:xfrm>
            <a:off x="9534858" y="3531870"/>
            <a:ext cx="2679700" cy="3326130"/>
          </a:xfrm>
          <a:solidFill>
            <a:schemeClr val="accent4"/>
          </a:solidFill>
        </p:spPr>
        <p:txBody>
          <a:bodyPr rtlCol="0"/>
          <a:lstStyle/>
          <a:p>
            <a:pPr rtl="0"/>
            <a:r>
              <a:rPr lang="en-GB"/>
              <a:t>Click icon to add picture</a:t>
            </a:r>
          </a:p>
        </p:txBody>
      </p:sp>
      <p:sp>
        <p:nvSpPr>
          <p:cNvPr id="17" name="Date Placeholder 9">
            <a:extLst>
              <a:ext uri="{FF2B5EF4-FFF2-40B4-BE49-F238E27FC236}">
                <a16:creationId xmlns:a16="http://schemas.microsoft.com/office/drawing/2014/main" id="{E68894E0-DA12-40BB-B505-EB84F08C65F1}"/>
              </a:ext>
            </a:extLst>
          </p:cNvPr>
          <p:cNvSpPr>
            <a:spLocks noGrp="1"/>
          </p:cNvSpPr>
          <p:nvPr>
            <p:ph type="dt" sz="half" idx="10"/>
          </p:nvPr>
        </p:nvSpPr>
        <p:spPr>
          <a:xfrm>
            <a:off x="7854696" y="6172200"/>
            <a:ext cx="2843784" cy="457200"/>
          </a:xfrm>
        </p:spPr>
        <p:txBody>
          <a:bodyPr rtlCol="0"/>
          <a:lstStyle>
            <a:lvl1pPr>
              <a:defRPr>
                <a:solidFill>
                  <a:schemeClr val="bg1"/>
                </a:solidFill>
              </a:defRPr>
            </a:lvl1pPr>
          </a:lstStyle>
          <a:p>
            <a:pPr rtl="0"/>
            <a:r>
              <a:rPr lang="en-GB"/>
              <a:t>2/3/20XX</a:t>
            </a:r>
          </a:p>
        </p:txBody>
      </p:sp>
      <p:sp>
        <p:nvSpPr>
          <p:cNvPr id="14" name="Slide Number Placeholder 31">
            <a:extLst>
              <a:ext uri="{FF2B5EF4-FFF2-40B4-BE49-F238E27FC236}">
                <a16:creationId xmlns:a16="http://schemas.microsoft.com/office/drawing/2014/main" id="{E3416EBC-370F-44EC-82B2-260F9C0CF74A}"/>
              </a:ext>
            </a:extLst>
          </p:cNvPr>
          <p:cNvSpPr>
            <a:spLocks noGrp="1"/>
          </p:cNvSpPr>
          <p:nvPr>
            <p:ph type="sldNum" sz="quarter" idx="12"/>
          </p:nvPr>
        </p:nvSpPr>
        <p:spPr>
          <a:xfrm>
            <a:off x="10712410" y="6172200"/>
            <a:ext cx="775429" cy="457200"/>
          </a:xfrm>
        </p:spPr>
        <p:txBody>
          <a:bodyPr rtlCol="0"/>
          <a:lstStyle>
            <a:lvl1pPr algn="ctr">
              <a:defRPr>
                <a:solidFill>
                  <a:schemeClr val="bg1"/>
                </a:solidFill>
                <a:effectLst>
                  <a:outerShdw blurRad="38100" dist="38100" dir="2700000" algn="tl">
                    <a:srgbClr val="000000">
                      <a:alpha val="43137"/>
                    </a:srgbClr>
                  </a:outerShdw>
                </a:effectLst>
              </a:defRPr>
            </a:lvl1pPr>
          </a:lstStyle>
          <a:p>
            <a:pPr rtl="0"/>
            <a:fld id="{FAEF9944-A4F6-4C59-AEBD-678D6480B8EA}" type="slidenum">
              <a:rPr lang="en-GB" smtClean="0"/>
              <a:pPr rtl="0"/>
              <a:t>‹#›</a:t>
            </a:fld>
            <a:endParaRPr lang="en-GB"/>
          </a:p>
        </p:txBody>
      </p:sp>
    </p:spTree>
    <p:extLst>
      <p:ext uri="{BB962C8B-B14F-4D97-AF65-F5344CB8AC3E}">
        <p14:creationId xmlns:p14="http://schemas.microsoft.com/office/powerpoint/2010/main" val="3584243449"/>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p>
        </p:txBody>
      </p:sp>
      <p:sp>
        <p:nvSpPr>
          <p:cNvPr id="3" name="Content Placeholder 2"/>
          <p:cNvSpPr>
            <a:spLocks noGrp="1"/>
          </p:cNvSpPr>
          <p:nvPr>
            <p:ph idx="1"/>
          </p:nvPr>
        </p:nvSpPr>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rtlCol="0"/>
          <a:lstStyle/>
          <a:p>
            <a:pPr rtl="0"/>
            <a:r>
              <a:rPr lang="en-GB"/>
              <a:t>2/3/20XX</a:t>
            </a:r>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rtlCol="0"/>
          <a:lstStyle/>
          <a:p>
            <a:pPr rtl="0"/>
            <a:r>
              <a:rPr lang="en-GB"/>
              <a:t>Sample Footer Text</a:t>
            </a:r>
          </a:p>
        </p:txBody>
      </p:sp>
      <p:sp>
        <p:nvSpPr>
          <p:cNvPr id="7" name="Slide Number Placeholder 31">
            <a:extLst>
              <a:ext uri="{FF2B5EF4-FFF2-40B4-BE49-F238E27FC236}">
                <a16:creationId xmlns:a16="http://schemas.microsoft.com/office/drawing/2014/main" id="{ABC4236E-DEC6-461F-9145-45973B271BFD}"/>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en-GB" smtClean="0"/>
              <a:pPr algn="ctr" rtl="0"/>
              <a:t>‹#›</a:t>
            </a:fld>
            <a:endParaRPr lang="en-GB"/>
          </a:p>
        </p:txBody>
      </p:sp>
    </p:spTree>
    <p:extLst>
      <p:ext uri="{BB962C8B-B14F-4D97-AF65-F5344CB8AC3E}">
        <p14:creationId xmlns:p14="http://schemas.microsoft.com/office/powerpoint/2010/main" val="2157717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p>
        </p:txBody>
      </p:sp>
      <p:sp>
        <p:nvSpPr>
          <p:cNvPr id="3" name="Content Placeholder 2"/>
          <p:cNvSpPr>
            <a:spLocks noGrp="1"/>
          </p:cNvSpPr>
          <p:nvPr>
            <p:ph sz="half" idx="1"/>
          </p:nvPr>
        </p:nvSpPr>
        <p:spPr>
          <a:xfrm>
            <a:off x="1920240" y="2438399"/>
            <a:ext cx="4160520" cy="3657601"/>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4" name="Content Placeholder 3"/>
          <p:cNvSpPr>
            <a:spLocks noGrp="1"/>
          </p:cNvSpPr>
          <p:nvPr>
            <p:ph sz="half" idx="2"/>
          </p:nvPr>
        </p:nvSpPr>
        <p:spPr>
          <a:xfrm>
            <a:off x="6530290" y="2438399"/>
            <a:ext cx="4160520" cy="3657601"/>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rtlCol="0"/>
          <a:lstStyle/>
          <a:p>
            <a:pPr rtl="0"/>
            <a:r>
              <a:rPr lang="en-GB"/>
              <a:t>2/3/20XX</a:t>
            </a:r>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rtlCol="0"/>
          <a:lstStyle/>
          <a:p>
            <a:pPr rtl="0"/>
            <a:r>
              <a:rPr lang="en-GB"/>
              <a:t>Sample Footer Text</a:t>
            </a:r>
          </a:p>
        </p:txBody>
      </p:sp>
      <p:sp>
        <p:nvSpPr>
          <p:cNvPr id="11" name="Slide Number Placeholder 31">
            <a:extLst>
              <a:ext uri="{FF2B5EF4-FFF2-40B4-BE49-F238E27FC236}">
                <a16:creationId xmlns:a16="http://schemas.microsoft.com/office/drawing/2014/main" id="{38A6D074-7013-4944-89F6-2481F7DCE1B6}"/>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en-GB" smtClean="0"/>
              <a:pPr algn="ctr" rtl="0"/>
              <a:t>‹#›</a:t>
            </a:fld>
            <a:endParaRPr lang="en-GB"/>
          </a:p>
        </p:txBody>
      </p:sp>
    </p:spTree>
    <p:extLst>
      <p:ext uri="{BB962C8B-B14F-4D97-AF65-F5344CB8AC3E}">
        <p14:creationId xmlns:p14="http://schemas.microsoft.com/office/powerpoint/2010/main" val="3702943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rtlCol="0"/>
          <a:lstStyle/>
          <a:p>
            <a:pPr rtl="0"/>
            <a:r>
              <a:rPr lang="en-GB"/>
              <a:t>2/3/20XX</a:t>
            </a:r>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rtlCol="0"/>
          <a:lstStyle/>
          <a:p>
            <a:pPr rtl="0"/>
            <a:r>
              <a:rPr lang="en-GB"/>
              <a:t>Sample Footer Text</a:t>
            </a:r>
          </a:p>
        </p:txBody>
      </p:sp>
      <p:sp>
        <p:nvSpPr>
          <p:cNvPr id="9" name="Slide Number Placeholder 31">
            <a:extLst>
              <a:ext uri="{FF2B5EF4-FFF2-40B4-BE49-F238E27FC236}">
                <a16:creationId xmlns:a16="http://schemas.microsoft.com/office/drawing/2014/main" id="{26063765-A16A-406C-B56F-0D4AEC512594}"/>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en-GB" smtClean="0"/>
              <a:pPr algn="ctr" rtl="0"/>
              <a:t>‹#›</a:t>
            </a:fld>
            <a:endParaRPr lang="en-GB"/>
          </a:p>
        </p:txBody>
      </p:sp>
    </p:spTree>
    <p:extLst>
      <p:ext uri="{BB962C8B-B14F-4D97-AF65-F5344CB8AC3E}">
        <p14:creationId xmlns:p14="http://schemas.microsoft.com/office/powerpoint/2010/main" val="4110837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rtlCol="0"/>
          <a:lstStyle/>
          <a:p>
            <a:pPr rtl="0"/>
            <a:r>
              <a:rPr lang="en-GB"/>
              <a:t>2/3/20XX</a:t>
            </a:r>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rtlCol="0"/>
          <a:lstStyle/>
          <a:p>
            <a:pPr rtl="0"/>
            <a:r>
              <a:rPr lang="en-GB"/>
              <a:t>Sample Footer Text</a:t>
            </a:r>
          </a:p>
        </p:txBody>
      </p:sp>
      <p:sp>
        <p:nvSpPr>
          <p:cNvPr id="8" name="Slide Number Placeholder 31">
            <a:extLst>
              <a:ext uri="{FF2B5EF4-FFF2-40B4-BE49-F238E27FC236}">
                <a16:creationId xmlns:a16="http://schemas.microsoft.com/office/drawing/2014/main" id="{8AAB7801-14F1-4A33-A13B-ECE1E4CF2779}"/>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en-GB" smtClean="0"/>
              <a:pPr algn="ctr" rtl="0"/>
              <a:t>‹#›</a:t>
            </a:fld>
            <a:endParaRPr lang="en-GB"/>
          </a:p>
        </p:txBody>
      </p:sp>
    </p:spTree>
    <p:extLst>
      <p:ext uri="{BB962C8B-B14F-4D97-AF65-F5344CB8AC3E}">
        <p14:creationId xmlns:p14="http://schemas.microsoft.com/office/powerpoint/2010/main" val="2697493924"/>
      </p:ext>
    </p:extLst>
  </p:cSld>
  <p:clrMapOvr>
    <a:masterClrMapping/>
  </p:clrMapOvr>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rtlCol="0" anchor="b">
            <a:normAutofit/>
          </a:bodyPr>
          <a:lstStyle>
            <a:lvl1pPr>
              <a:lnSpc>
                <a:spcPct val="104000"/>
              </a:lnSpc>
              <a:defRPr sz="3400"/>
            </a:lvl1pPr>
          </a:lstStyle>
          <a:p>
            <a:pPr rtl="0"/>
            <a:r>
              <a:rPr lang="en-GB"/>
              <a:t>Click to edit Master title style</a:t>
            </a:r>
          </a:p>
        </p:txBody>
      </p:sp>
      <p:sp>
        <p:nvSpPr>
          <p:cNvPr id="3" name="Content Placeholder 2"/>
          <p:cNvSpPr>
            <a:spLocks noGrp="1"/>
          </p:cNvSpPr>
          <p:nvPr>
            <p:ph idx="1"/>
          </p:nvPr>
        </p:nvSpPr>
        <p:spPr>
          <a:xfrm>
            <a:off x="1280160" y="640080"/>
            <a:ext cx="6949440" cy="5455919"/>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4" name="Text Placeholder 3"/>
          <p:cNvSpPr>
            <a:spLocks noGrp="1"/>
          </p:cNvSpPr>
          <p:nvPr>
            <p:ph type="body" sz="half" idx="2"/>
          </p:nvPr>
        </p:nvSpPr>
        <p:spPr>
          <a:xfrm>
            <a:off x="8476488" y="3223803"/>
            <a:ext cx="3227715" cy="2872197"/>
          </a:xfrm>
        </p:spPr>
        <p:txBody>
          <a:bodyPr rtlCol="0"/>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rtlCol="0"/>
          <a:lstStyle/>
          <a:p>
            <a:pPr rtl="0"/>
            <a:r>
              <a:rPr lang="en-GB"/>
              <a:t>2/3/20XX</a:t>
            </a:r>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rtlCol="0"/>
          <a:lstStyle/>
          <a:p>
            <a:pPr rtl="0"/>
            <a:r>
              <a:rPr lang="en-GB"/>
              <a:t>Sample Footer Text</a:t>
            </a:r>
          </a:p>
        </p:txBody>
      </p:sp>
      <p:sp>
        <p:nvSpPr>
          <p:cNvPr id="11" name="Slide Number Placeholder 31">
            <a:extLst>
              <a:ext uri="{FF2B5EF4-FFF2-40B4-BE49-F238E27FC236}">
                <a16:creationId xmlns:a16="http://schemas.microsoft.com/office/drawing/2014/main" id="{943D328A-FC72-4F5E-A189-C3B730073963}"/>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en-GB" smtClean="0"/>
              <a:pPr algn="ctr" rtl="0"/>
              <a:t>‹#›</a:t>
            </a:fld>
            <a:endParaRPr lang="en-GB"/>
          </a:p>
        </p:txBody>
      </p:sp>
    </p:spTree>
    <p:extLst>
      <p:ext uri="{BB962C8B-B14F-4D97-AF65-F5344CB8AC3E}">
        <p14:creationId xmlns:p14="http://schemas.microsoft.com/office/powerpoint/2010/main" val="1351353238"/>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p>
        </p:txBody>
      </p:sp>
      <p:sp>
        <p:nvSpPr>
          <p:cNvPr id="2" name="Title 1"/>
          <p:cNvSpPr>
            <a:spLocks noGrp="1"/>
          </p:cNvSpPr>
          <p:nvPr>
            <p:ph type="title"/>
          </p:nvPr>
        </p:nvSpPr>
        <p:spPr>
          <a:xfrm>
            <a:off x="8476488" y="1503910"/>
            <a:ext cx="3230625" cy="1687924"/>
          </a:xfrm>
        </p:spPr>
        <p:txBody>
          <a:bodyPr rtlCol="0" anchor="b">
            <a:noAutofit/>
          </a:bodyPr>
          <a:lstStyle>
            <a:lvl1pPr>
              <a:lnSpc>
                <a:spcPct val="104000"/>
              </a:lnSpc>
              <a:defRPr sz="3400"/>
            </a:lvl1pPr>
          </a:lstStyle>
          <a:p>
            <a:pPr rtl="0"/>
            <a:r>
              <a:rPr lang="en-GB"/>
              <a:t>Click to edit Master title style</a:t>
            </a:r>
          </a:p>
        </p:txBody>
      </p:sp>
      <p:sp>
        <p:nvSpPr>
          <p:cNvPr id="4" name="Text Placeholder 3"/>
          <p:cNvSpPr>
            <a:spLocks noGrp="1"/>
          </p:cNvSpPr>
          <p:nvPr>
            <p:ph type="body" sz="half" idx="2"/>
          </p:nvPr>
        </p:nvSpPr>
        <p:spPr>
          <a:xfrm>
            <a:off x="8476488" y="3223806"/>
            <a:ext cx="3227832" cy="2872194"/>
          </a:xfrm>
        </p:spPr>
        <p:txBody>
          <a:bodyPr rtlCol="0"/>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rtlCol="0"/>
          <a:lstStyle/>
          <a:p>
            <a:pPr rtl="0"/>
            <a:r>
              <a:rPr lang="en-GB"/>
              <a:t>2/3/20XX</a:t>
            </a:r>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rtlCol="0"/>
          <a:lstStyle>
            <a:lvl1pPr>
              <a:defRPr b="1">
                <a:solidFill>
                  <a:srgbClr val="FFFFFF"/>
                </a:solidFill>
                <a:effectLst>
                  <a:outerShdw blurRad="50800" dist="38100" dir="2700000" algn="tl" rotWithShape="0">
                    <a:prstClr val="black">
                      <a:alpha val="43000"/>
                    </a:prstClr>
                  </a:outerShdw>
                </a:effectLst>
              </a:defRPr>
            </a:lvl1pPr>
          </a:lstStyle>
          <a:p>
            <a:pPr rtl="0"/>
            <a:r>
              <a:rPr lang="en-GB"/>
              <a:t>Sample Footer Text</a:t>
            </a:r>
          </a:p>
        </p:txBody>
      </p:sp>
      <p:sp>
        <p:nvSpPr>
          <p:cNvPr id="8" name="Slide Number Placeholder 31">
            <a:extLst>
              <a:ext uri="{FF2B5EF4-FFF2-40B4-BE49-F238E27FC236}">
                <a16:creationId xmlns:a16="http://schemas.microsoft.com/office/drawing/2014/main" id="{6AD29F03-B734-4E9A-8F4E-7E686CAB0A9E}"/>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en-GB" smtClean="0"/>
              <a:pPr algn="ctr" rtl="0"/>
              <a:t>‹#›</a:t>
            </a:fld>
            <a:endParaRPr lang="en-GB"/>
          </a:p>
        </p:txBody>
      </p:sp>
    </p:spTree>
    <p:extLst>
      <p:ext uri="{BB962C8B-B14F-4D97-AF65-F5344CB8AC3E}">
        <p14:creationId xmlns:p14="http://schemas.microsoft.com/office/powerpoint/2010/main" val="321494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259330E-45A9-4294-A077-3852502CCBBB}"/>
              </a:ext>
            </a:extLst>
          </p:cNvPr>
          <p:cNvSpPr>
            <a:spLocks noGrp="1"/>
          </p:cNvSpPr>
          <p:nvPr>
            <p:ph type="title"/>
          </p:nvPr>
        </p:nvSpPr>
        <p:spPr>
          <a:xfrm>
            <a:off x="1122481" y="442913"/>
            <a:ext cx="7134415" cy="1843087"/>
          </a:xfrm>
        </p:spPr>
        <p:txBody>
          <a:bodyPr rtlCol="0" anchor="b"/>
          <a:lstStyle/>
          <a:p>
            <a:pPr rtl="0"/>
            <a:r>
              <a:rPr lang="en-GB"/>
              <a:t>Click to edit Master title style</a:t>
            </a:r>
          </a:p>
        </p:txBody>
      </p:sp>
      <p:sp>
        <p:nvSpPr>
          <p:cNvPr id="23" name="Content Placeholder 2">
            <a:extLst>
              <a:ext uri="{FF2B5EF4-FFF2-40B4-BE49-F238E27FC236}">
                <a16:creationId xmlns:a16="http://schemas.microsoft.com/office/drawing/2014/main" id="{4FE3AE0F-39BB-48ED-A13E-75DF0DCFAFB3}"/>
              </a:ext>
            </a:extLst>
          </p:cNvPr>
          <p:cNvSpPr>
            <a:spLocks noGrp="1"/>
          </p:cNvSpPr>
          <p:nvPr>
            <p:ph idx="1"/>
          </p:nvPr>
        </p:nvSpPr>
        <p:spPr>
          <a:xfrm>
            <a:off x="1122481" y="2404069"/>
            <a:ext cx="5485331" cy="3560169"/>
          </a:xfrm>
        </p:spPr>
        <p:txBody>
          <a:bodyPr rtlCol="0">
            <a:normAutofit/>
          </a:bodyPr>
          <a:lstStyle/>
          <a:p>
            <a:pPr lvl="0" rtl="0"/>
            <a:r>
              <a:rPr lang="en-GB"/>
              <a:t>Click to edit Master text styles</a:t>
            </a:r>
          </a:p>
        </p:txBody>
      </p:sp>
      <p:sp>
        <p:nvSpPr>
          <p:cNvPr id="26" name="Picture Placeholder 25">
            <a:extLst>
              <a:ext uri="{FF2B5EF4-FFF2-40B4-BE49-F238E27FC236}">
                <a16:creationId xmlns:a16="http://schemas.microsoft.com/office/drawing/2014/main" id="{B892B51F-EEC4-4161-806C-6E0CA9F57B4B}"/>
              </a:ext>
            </a:extLst>
          </p:cNvPr>
          <p:cNvSpPr>
            <a:spLocks noGrp="1"/>
          </p:cNvSpPr>
          <p:nvPr>
            <p:ph type="pic" sz="quarter" idx="14"/>
          </p:nvPr>
        </p:nvSpPr>
        <p:spPr>
          <a:xfrm>
            <a:off x="8897970"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chemeClr val="accent4"/>
          </a:solidFill>
        </p:spPr>
        <p:txBody>
          <a:bodyPr wrap="square" rtlCol="0">
            <a:noAutofit/>
          </a:bodyPr>
          <a:lstStyle/>
          <a:p>
            <a:pPr rtl="0"/>
            <a:r>
              <a:rPr lang="en-GB"/>
              <a:t>Click icon to add picture</a:t>
            </a:r>
          </a:p>
        </p:txBody>
      </p:sp>
      <p:sp>
        <p:nvSpPr>
          <p:cNvPr id="14" name="Freeform: Shape 13">
            <a:extLst>
              <a:ext uri="{FF2B5EF4-FFF2-40B4-BE49-F238E27FC236}">
                <a16:creationId xmlns:a16="http://schemas.microsoft.com/office/drawing/2014/main" id="{6292C5C6-6AF9-4248-B2DA-ACA4A1BD3929}"/>
              </a:ext>
              <a:ext uri="{C183D7F6-B498-43B3-948B-1728B52AA6E4}">
                <adec:decorative xmlns:adec="http://schemas.microsoft.com/office/drawing/2017/decorative" val="1"/>
              </a:ext>
            </a:extLst>
          </p:cNvPr>
          <p:cNvSpPr/>
          <p:nvPr userDrawn="1"/>
        </p:nvSpPr>
        <p:spPr>
          <a:xfrm>
            <a:off x="8787255" y="-15240"/>
            <a:ext cx="3418080" cy="289620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3A499CB4-9592-40E3-B804-ECCA6B240336}"/>
              </a:ext>
              <a:ext uri="{C183D7F6-B498-43B3-948B-1728B52AA6E4}">
                <adec:decorative xmlns:adec="http://schemas.microsoft.com/office/drawing/2017/decorative" val="1"/>
              </a:ext>
            </a:extLst>
          </p:cNvPr>
          <p:cNvSpPr/>
          <p:nvPr userDrawn="1"/>
        </p:nvSpPr>
        <p:spPr>
          <a:xfrm>
            <a:off x="8611772" y="-15240"/>
            <a:ext cx="3593564" cy="304450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18" name="Footer Placeholder 4">
            <a:extLst>
              <a:ext uri="{FF2B5EF4-FFF2-40B4-BE49-F238E27FC236}">
                <a16:creationId xmlns:a16="http://schemas.microsoft.com/office/drawing/2014/main" id="{9C9246C2-8173-4093-9B73-2CEBC7ECC500}"/>
              </a:ext>
            </a:extLst>
          </p:cNvPr>
          <p:cNvSpPr>
            <a:spLocks noGrp="1"/>
          </p:cNvSpPr>
          <p:nvPr>
            <p:ph type="ftr" sz="quarter" idx="11"/>
          </p:nvPr>
        </p:nvSpPr>
        <p:spPr>
          <a:xfrm>
            <a:off x="1122482" y="6170613"/>
            <a:ext cx="5181820" cy="457200"/>
          </a:xfrm>
        </p:spPr>
        <p:txBody>
          <a:bodyPr rtlCol="0"/>
          <a:lstStyle/>
          <a:p>
            <a:pPr rtl="0"/>
            <a:r>
              <a:rPr lang="en-GB"/>
              <a:t>Sample Footer Text</a:t>
            </a:r>
          </a:p>
        </p:txBody>
      </p:sp>
      <p:sp>
        <p:nvSpPr>
          <p:cNvPr id="17" name="Freeform: Shape 16">
            <a:extLst>
              <a:ext uri="{FF2B5EF4-FFF2-40B4-BE49-F238E27FC236}">
                <a16:creationId xmlns:a16="http://schemas.microsoft.com/office/drawing/2014/main" id="{A3A06B29-0534-404B-BF1A-C3EBA8B3EEB3}"/>
              </a:ext>
              <a:ext uri="{C183D7F6-B498-43B3-948B-1728B52AA6E4}">
                <adec:decorative xmlns:adec="http://schemas.microsoft.com/office/drawing/2017/decorative" val="1"/>
              </a:ext>
            </a:extLst>
          </p:cNvPr>
          <p:cNvSpPr/>
          <p:nvPr userDrawn="1"/>
        </p:nvSpPr>
        <p:spPr>
          <a:xfrm>
            <a:off x="6184771" y="3247617"/>
            <a:ext cx="6020564" cy="3631340"/>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D10AF802-8BEE-4DC7-8296-B52D4BE43FB9}"/>
              </a:ext>
              <a:ext uri="{C183D7F6-B498-43B3-948B-1728B52AA6E4}">
                <adec:decorative xmlns:adec="http://schemas.microsoft.com/office/drawing/2017/decorative" val="1"/>
              </a:ext>
            </a:extLst>
          </p:cNvPr>
          <p:cNvSpPr/>
          <p:nvPr userDrawn="1"/>
        </p:nvSpPr>
        <p:spPr>
          <a:xfrm>
            <a:off x="5956294" y="3065460"/>
            <a:ext cx="6249041" cy="3813498"/>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24" name="Picture Placeholder 23">
            <a:extLst>
              <a:ext uri="{FF2B5EF4-FFF2-40B4-BE49-F238E27FC236}">
                <a16:creationId xmlns:a16="http://schemas.microsoft.com/office/drawing/2014/main" id="{012C926C-C55F-482B-A653-A99E71E49062}"/>
              </a:ext>
              <a:ext uri="{C183D7F6-B498-43B3-948B-1728B52AA6E4}">
                <adec:decorative xmlns:adec="http://schemas.microsoft.com/office/drawing/2017/decorative" val="1"/>
              </a:ext>
            </a:extLst>
          </p:cNvPr>
          <p:cNvSpPr>
            <a:spLocks noGrp="1"/>
          </p:cNvSpPr>
          <p:nvPr>
            <p:ph type="pic" sz="quarter" idx="13"/>
          </p:nvPr>
        </p:nvSpPr>
        <p:spPr>
          <a:xfrm>
            <a:off x="6381961" y="3374037"/>
            <a:ext cx="5810040" cy="3483963"/>
          </a:xfrm>
          <a:custGeom>
            <a:avLst/>
            <a:gdLst>
              <a:gd name="connsiteX0" fmla="*/ 2808622 w 5724034"/>
              <a:gd name="connsiteY0" fmla="*/ 207 h 3451166"/>
              <a:gd name="connsiteX1" fmla="*/ 4400004 w 5724034"/>
              <a:gd name="connsiteY1" fmla="*/ 607462 h 3451166"/>
              <a:gd name="connsiteX2" fmla="*/ 4745277 w 5724034"/>
              <a:gd name="connsiteY2" fmla="*/ 837612 h 3451166"/>
              <a:gd name="connsiteX3" fmla="*/ 5584627 w 5724034"/>
              <a:gd name="connsiteY3" fmla="*/ 1665805 h 3451166"/>
              <a:gd name="connsiteX4" fmla="*/ 5682689 w 5724034"/>
              <a:gd name="connsiteY4" fmla="*/ 1947596 h 3451166"/>
              <a:gd name="connsiteX5" fmla="*/ 5724034 w 5724034"/>
              <a:gd name="connsiteY5" fmla="*/ 2133764 h 3451166"/>
              <a:gd name="connsiteX6" fmla="*/ 5724034 w 5724034"/>
              <a:gd name="connsiteY6" fmla="*/ 3254784 h 3451166"/>
              <a:gd name="connsiteX7" fmla="*/ 5682668 w 5724034"/>
              <a:gd name="connsiteY7" fmla="*/ 3451166 h 3451166"/>
              <a:gd name="connsiteX8" fmla="*/ 3398 w 5724034"/>
              <a:gd name="connsiteY8" fmla="*/ 3451166 h 3451166"/>
              <a:gd name="connsiteX9" fmla="*/ 0 w 5724034"/>
              <a:gd name="connsiteY9" fmla="*/ 3332475 h 3451166"/>
              <a:gd name="connsiteX10" fmla="*/ 51930 w 5724034"/>
              <a:gd name="connsiteY10" fmla="*/ 2960389 h 3451166"/>
              <a:gd name="connsiteX11" fmla="*/ 562146 w 5724034"/>
              <a:gd name="connsiteY11" fmla="*/ 1816544 h 3451166"/>
              <a:gd name="connsiteX12" fmla="*/ 683754 w 5724034"/>
              <a:gd name="connsiteY12" fmla="*/ 1587775 h 3451166"/>
              <a:gd name="connsiteX13" fmla="*/ 1883792 w 5724034"/>
              <a:gd name="connsiteY13" fmla="*/ 191878 h 3451166"/>
              <a:gd name="connsiteX14" fmla="*/ 2808622 w 5724034"/>
              <a:gd name="connsiteY14" fmla="*/ 207 h 345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4034" h="3451166">
                <a:moveTo>
                  <a:pt x="2808622" y="207"/>
                </a:moveTo>
                <a:cubicBezTo>
                  <a:pt x="3316039" y="7471"/>
                  <a:pt x="3825452" y="206405"/>
                  <a:pt x="4400004" y="607462"/>
                </a:cubicBezTo>
                <a:cubicBezTo>
                  <a:pt x="4520314" y="691458"/>
                  <a:pt x="4634691" y="765791"/>
                  <a:pt x="4745277" y="837612"/>
                </a:cubicBezTo>
                <a:cubicBezTo>
                  <a:pt x="5203686" y="1135457"/>
                  <a:pt x="5430786" y="1295036"/>
                  <a:pt x="5584627" y="1665805"/>
                </a:cubicBezTo>
                <a:cubicBezTo>
                  <a:pt x="5622816" y="1757843"/>
                  <a:pt x="5655511" y="1851832"/>
                  <a:pt x="5682689" y="1947596"/>
                </a:cubicBezTo>
                <a:lnTo>
                  <a:pt x="5724034" y="2133764"/>
                </a:lnTo>
                <a:lnTo>
                  <a:pt x="5724034" y="3254784"/>
                </a:lnTo>
                <a:lnTo>
                  <a:pt x="5682668" y="3451166"/>
                </a:lnTo>
                <a:lnTo>
                  <a:pt x="3398" y="3451166"/>
                </a:lnTo>
                <a:lnTo>
                  <a:pt x="0" y="3332475"/>
                </a:lnTo>
                <a:cubicBezTo>
                  <a:pt x="1789" y="3212109"/>
                  <a:pt x="19193" y="3089357"/>
                  <a:pt x="51930" y="2960389"/>
                </a:cubicBezTo>
                <a:cubicBezTo>
                  <a:pt x="143234" y="2600640"/>
                  <a:pt x="346682" y="2219774"/>
                  <a:pt x="562146" y="1816544"/>
                </a:cubicBezTo>
                <a:cubicBezTo>
                  <a:pt x="601922" y="1742209"/>
                  <a:pt x="642967" y="1665303"/>
                  <a:pt x="683754" y="1587775"/>
                </a:cubicBezTo>
                <a:cubicBezTo>
                  <a:pt x="1048876" y="893902"/>
                  <a:pt x="1329611" y="421821"/>
                  <a:pt x="1883792" y="191878"/>
                </a:cubicBezTo>
                <a:cubicBezTo>
                  <a:pt x="2200442" y="60492"/>
                  <a:pt x="2504173" y="-4151"/>
                  <a:pt x="2808622" y="207"/>
                </a:cubicBezTo>
                <a:close/>
              </a:path>
            </a:pathLst>
          </a:custGeom>
          <a:solidFill>
            <a:schemeClr val="accent4"/>
          </a:solidFill>
        </p:spPr>
        <p:txBody>
          <a:bodyPr wrap="square" rtlCol="0">
            <a:noAutofit/>
          </a:bodyPr>
          <a:lstStyle/>
          <a:p>
            <a:pPr rtl="0"/>
            <a:r>
              <a:rPr lang="en-GB"/>
              <a:t>Click icon to add picture</a:t>
            </a:r>
          </a:p>
        </p:txBody>
      </p:sp>
      <p:sp>
        <p:nvSpPr>
          <p:cNvPr id="19" name="Date Placeholder 6">
            <a:extLst>
              <a:ext uri="{FF2B5EF4-FFF2-40B4-BE49-F238E27FC236}">
                <a16:creationId xmlns:a16="http://schemas.microsoft.com/office/drawing/2014/main" id="{729B24BA-95BE-4289-901E-61D7E95237D1}"/>
              </a:ext>
            </a:extLst>
          </p:cNvPr>
          <p:cNvSpPr>
            <a:spLocks noGrp="1"/>
          </p:cNvSpPr>
          <p:nvPr>
            <p:ph type="dt" sz="half" idx="10"/>
          </p:nvPr>
        </p:nvSpPr>
        <p:spPr>
          <a:xfrm>
            <a:off x="7850727" y="6170491"/>
            <a:ext cx="2840083" cy="457200"/>
          </a:xfrm>
        </p:spPr>
        <p:txBody>
          <a:bodyPr rtlCol="0"/>
          <a:lstStyle>
            <a:lvl1pPr>
              <a:defRPr>
                <a:solidFill>
                  <a:schemeClr val="bg1"/>
                </a:solidFill>
              </a:defRPr>
            </a:lvl1pPr>
          </a:lstStyle>
          <a:p>
            <a:pPr rtl="0"/>
            <a:r>
              <a:rPr lang="en-GB"/>
              <a:t>2/3/20XX</a:t>
            </a:r>
          </a:p>
        </p:txBody>
      </p:sp>
      <p:sp>
        <p:nvSpPr>
          <p:cNvPr id="27" name="Slide Number Placeholder 31">
            <a:extLst>
              <a:ext uri="{FF2B5EF4-FFF2-40B4-BE49-F238E27FC236}">
                <a16:creationId xmlns:a16="http://schemas.microsoft.com/office/drawing/2014/main" id="{34C5C85A-7E92-4F46-8832-010DD22D76F5}"/>
              </a:ext>
            </a:extLst>
          </p:cNvPr>
          <p:cNvSpPr>
            <a:spLocks noGrp="1"/>
          </p:cNvSpPr>
          <p:nvPr>
            <p:ph type="sldNum" sz="quarter" idx="12"/>
          </p:nvPr>
        </p:nvSpPr>
        <p:spPr>
          <a:xfrm>
            <a:off x="10712410" y="6172200"/>
            <a:ext cx="775429" cy="457200"/>
          </a:xfrm>
        </p:spPr>
        <p:txBody>
          <a:bodyPr rtlCol="0"/>
          <a:lstStyle>
            <a:lvl1pPr algn="ctr">
              <a:defRPr>
                <a:solidFill>
                  <a:schemeClr val="bg1"/>
                </a:solidFill>
                <a:effectLst>
                  <a:outerShdw blurRad="38100" dist="38100" dir="2700000" algn="tl">
                    <a:srgbClr val="000000">
                      <a:alpha val="43137"/>
                    </a:srgbClr>
                  </a:outerShdw>
                </a:effectLst>
              </a:defRPr>
            </a:lvl1pPr>
          </a:lstStyle>
          <a:p>
            <a:pPr rtl="0"/>
            <a:fld id="{FAEF9944-A4F6-4C59-AEBD-678D6480B8EA}" type="slidenum">
              <a:rPr lang="en-GB" smtClean="0"/>
              <a:pPr rtl="0"/>
              <a:t>‹#›</a:t>
            </a:fld>
            <a:endParaRPr lang="en-GB"/>
          </a:p>
        </p:txBody>
      </p:sp>
    </p:spTree>
    <p:extLst>
      <p:ext uri="{BB962C8B-B14F-4D97-AF65-F5344CB8AC3E}">
        <p14:creationId xmlns:p14="http://schemas.microsoft.com/office/powerpoint/2010/main" val="514270717"/>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 Colour" type="title">
  <p:cSld name="Title slide - Colour">
    <p:bg>
      <p:bgPr>
        <a:solidFill>
          <a:schemeClr val="dk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ctrTitle"/>
          </p:nvPr>
        </p:nvSpPr>
        <p:spPr>
          <a:xfrm>
            <a:off x="3162300" y="1916843"/>
            <a:ext cx="8442000" cy="2056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4800"/>
              <a:buFont typeface="DM Sans"/>
              <a:buNone/>
              <a:defRPr sz="6400">
                <a:solidFill>
                  <a:schemeClr val="lt1"/>
                </a:solidFill>
                <a:latin typeface="DM Sans"/>
                <a:ea typeface="DM Sans"/>
                <a:cs typeface="DM Sans"/>
                <a:sym typeface="DM Sans"/>
              </a:defRPr>
            </a:lvl1pPr>
            <a:lvl2pPr lvl="1" algn="l">
              <a:lnSpc>
                <a:spcPct val="100000"/>
              </a:lnSpc>
              <a:spcBef>
                <a:spcPts val="0"/>
              </a:spcBef>
              <a:spcAft>
                <a:spcPts val="0"/>
              </a:spcAft>
              <a:buClr>
                <a:schemeClr val="lt1"/>
              </a:buClr>
              <a:buSzPts val="4800"/>
              <a:buNone/>
              <a:defRPr sz="6400">
                <a:solidFill>
                  <a:schemeClr val="lt1"/>
                </a:solidFill>
              </a:defRPr>
            </a:lvl2pPr>
            <a:lvl3pPr lvl="2" algn="l">
              <a:lnSpc>
                <a:spcPct val="100000"/>
              </a:lnSpc>
              <a:spcBef>
                <a:spcPts val="0"/>
              </a:spcBef>
              <a:spcAft>
                <a:spcPts val="0"/>
              </a:spcAft>
              <a:buClr>
                <a:schemeClr val="lt1"/>
              </a:buClr>
              <a:buSzPts val="4800"/>
              <a:buNone/>
              <a:defRPr sz="6400">
                <a:solidFill>
                  <a:schemeClr val="lt1"/>
                </a:solidFill>
              </a:defRPr>
            </a:lvl3pPr>
            <a:lvl4pPr lvl="3" algn="l">
              <a:lnSpc>
                <a:spcPct val="100000"/>
              </a:lnSpc>
              <a:spcBef>
                <a:spcPts val="0"/>
              </a:spcBef>
              <a:spcAft>
                <a:spcPts val="0"/>
              </a:spcAft>
              <a:buClr>
                <a:schemeClr val="lt1"/>
              </a:buClr>
              <a:buSzPts val="4800"/>
              <a:buNone/>
              <a:defRPr sz="6400">
                <a:solidFill>
                  <a:schemeClr val="lt1"/>
                </a:solidFill>
              </a:defRPr>
            </a:lvl4pPr>
            <a:lvl5pPr lvl="4" algn="l">
              <a:lnSpc>
                <a:spcPct val="100000"/>
              </a:lnSpc>
              <a:spcBef>
                <a:spcPts val="0"/>
              </a:spcBef>
              <a:spcAft>
                <a:spcPts val="0"/>
              </a:spcAft>
              <a:buClr>
                <a:schemeClr val="lt1"/>
              </a:buClr>
              <a:buSzPts val="4800"/>
              <a:buNone/>
              <a:defRPr sz="6400">
                <a:solidFill>
                  <a:schemeClr val="lt1"/>
                </a:solidFill>
              </a:defRPr>
            </a:lvl5pPr>
            <a:lvl6pPr lvl="5" algn="l">
              <a:lnSpc>
                <a:spcPct val="100000"/>
              </a:lnSpc>
              <a:spcBef>
                <a:spcPts val="0"/>
              </a:spcBef>
              <a:spcAft>
                <a:spcPts val="0"/>
              </a:spcAft>
              <a:buClr>
                <a:schemeClr val="lt1"/>
              </a:buClr>
              <a:buSzPts val="4800"/>
              <a:buNone/>
              <a:defRPr sz="6400">
                <a:solidFill>
                  <a:schemeClr val="lt1"/>
                </a:solidFill>
              </a:defRPr>
            </a:lvl6pPr>
            <a:lvl7pPr lvl="6" algn="l">
              <a:lnSpc>
                <a:spcPct val="100000"/>
              </a:lnSpc>
              <a:spcBef>
                <a:spcPts val="0"/>
              </a:spcBef>
              <a:spcAft>
                <a:spcPts val="0"/>
              </a:spcAft>
              <a:buClr>
                <a:schemeClr val="lt1"/>
              </a:buClr>
              <a:buSzPts val="4800"/>
              <a:buNone/>
              <a:defRPr sz="6400">
                <a:solidFill>
                  <a:schemeClr val="lt1"/>
                </a:solidFill>
              </a:defRPr>
            </a:lvl7pPr>
            <a:lvl8pPr lvl="7" algn="l">
              <a:lnSpc>
                <a:spcPct val="100000"/>
              </a:lnSpc>
              <a:spcBef>
                <a:spcPts val="0"/>
              </a:spcBef>
              <a:spcAft>
                <a:spcPts val="0"/>
              </a:spcAft>
              <a:buClr>
                <a:schemeClr val="lt1"/>
              </a:buClr>
              <a:buSzPts val="4800"/>
              <a:buNone/>
              <a:defRPr sz="6400">
                <a:solidFill>
                  <a:schemeClr val="lt1"/>
                </a:solidFill>
              </a:defRPr>
            </a:lvl8pPr>
            <a:lvl9pPr lvl="8" algn="l">
              <a:lnSpc>
                <a:spcPct val="100000"/>
              </a:lnSpc>
              <a:spcBef>
                <a:spcPts val="0"/>
              </a:spcBef>
              <a:spcAft>
                <a:spcPts val="0"/>
              </a:spcAft>
              <a:buClr>
                <a:schemeClr val="lt1"/>
              </a:buClr>
              <a:buSzPts val="4800"/>
              <a:buNone/>
              <a:defRPr sz="6400">
                <a:solidFill>
                  <a:schemeClr val="lt1"/>
                </a:solidFill>
              </a:defRPr>
            </a:lvl9pPr>
          </a:lstStyle>
          <a:p>
            <a:endParaRPr/>
          </a:p>
        </p:txBody>
      </p:sp>
      <p:sp>
        <p:nvSpPr>
          <p:cNvPr id="11" name="Google Shape;11;p18"/>
          <p:cNvSpPr txBox="1">
            <a:spLocks noGrp="1"/>
          </p:cNvSpPr>
          <p:nvPr>
            <p:ph type="subTitle" idx="1"/>
          </p:nvPr>
        </p:nvSpPr>
        <p:spPr>
          <a:xfrm>
            <a:off x="3187033" y="3782733"/>
            <a:ext cx="8442000" cy="1088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2400">
                <a:solidFill>
                  <a:schemeClr val="lt1"/>
                </a:solidFill>
              </a:defRPr>
            </a:lvl2pPr>
            <a:lvl3pPr lvl="2" algn="l">
              <a:lnSpc>
                <a:spcPct val="100000"/>
              </a:lnSpc>
              <a:spcBef>
                <a:spcPts val="0"/>
              </a:spcBef>
              <a:spcAft>
                <a:spcPts val="0"/>
              </a:spcAft>
              <a:buClr>
                <a:schemeClr val="lt1"/>
              </a:buClr>
              <a:buSzPts val="1800"/>
              <a:buNone/>
              <a:defRPr sz="2400">
                <a:solidFill>
                  <a:schemeClr val="lt1"/>
                </a:solidFill>
              </a:defRPr>
            </a:lvl3pPr>
            <a:lvl4pPr lvl="3" algn="l">
              <a:lnSpc>
                <a:spcPct val="100000"/>
              </a:lnSpc>
              <a:spcBef>
                <a:spcPts val="0"/>
              </a:spcBef>
              <a:spcAft>
                <a:spcPts val="0"/>
              </a:spcAft>
              <a:buClr>
                <a:schemeClr val="lt1"/>
              </a:buClr>
              <a:buSzPts val="1800"/>
              <a:buNone/>
              <a:defRPr sz="2400">
                <a:solidFill>
                  <a:schemeClr val="lt1"/>
                </a:solidFill>
              </a:defRPr>
            </a:lvl4pPr>
            <a:lvl5pPr lvl="4" algn="l">
              <a:lnSpc>
                <a:spcPct val="100000"/>
              </a:lnSpc>
              <a:spcBef>
                <a:spcPts val="0"/>
              </a:spcBef>
              <a:spcAft>
                <a:spcPts val="0"/>
              </a:spcAft>
              <a:buClr>
                <a:schemeClr val="lt1"/>
              </a:buClr>
              <a:buSzPts val="1800"/>
              <a:buNone/>
              <a:defRPr sz="2400">
                <a:solidFill>
                  <a:schemeClr val="lt1"/>
                </a:solidFill>
              </a:defRPr>
            </a:lvl5pPr>
            <a:lvl6pPr lvl="5" algn="l">
              <a:lnSpc>
                <a:spcPct val="100000"/>
              </a:lnSpc>
              <a:spcBef>
                <a:spcPts val="0"/>
              </a:spcBef>
              <a:spcAft>
                <a:spcPts val="0"/>
              </a:spcAft>
              <a:buClr>
                <a:schemeClr val="lt1"/>
              </a:buClr>
              <a:buSzPts val="1800"/>
              <a:buNone/>
              <a:defRPr sz="2400">
                <a:solidFill>
                  <a:schemeClr val="lt1"/>
                </a:solidFill>
              </a:defRPr>
            </a:lvl6pPr>
            <a:lvl7pPr lvl="6" algn="l">
              <a:lnSpc>
                <a:spcPct val="100000"/>
              </a:lnSpc>
              <a:spcBef>
                <a:spcPts val="0"/>
              </a:spcBef>
              <a:spcAft>
                <a:spcPts val="0"/>
              </a:spcAft>
              <a:buClr>
                <a:schemeClr val="lt1"/>
              </a:buClr>
              <a:buSzPts val="1800"/>
              <a:buNone/>
              <a:defRPr sz="2400">
                <a:solidFill>
                  <a:schemeClr val="lt1"/>
                </a:solidFill>
              </a:defRPr>
            </a:lvl7pPr>
            <a:lvl8pPr lvl="7" algn="l">
              <a:lnSpc>
                <a:spcPct val="100000"/>
              </a:lnSpc>
              <a:spcBef>
                <a:spcPts val="0"/>
              </a:spcBef>
              <a:spcAft>
                <a:spcPts val="0"/>
              </a:spcAft>
              <a:buClr>
                <a:schemeClr val="lt1"/>
              </a:buClr>
              <a:buSzPts val="1800"/>
              <a:buNone/>
              <a:defRPr sz="2400">
                <a:solidFill>
                  <a:schemeClr val="lt1"/>
                </a:solidFill>
              </a:defRPr>
            </a:lvl8pPr>
            <a:lvl9pPr lvl="8" algn="l">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2" name="Google Shape;12;p18"/>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Lato"/>
                <a:ea typeface="Lato"/>
                <a:cs typeface="Lato"/>
                <a:sym typeface="Lato"/>
              </a:defRPr>
            </a:lvl9pPr>
          </a:lstStyle>
          <a:p>
            <a:fld id="{00000000-1234-1234-1234-123412341234}" type="slidenum">
              <a:rPr lang="en" smtClean="0"/>
              <a:pPr/>
              <a:t>‹#›</a:t>
            </a:fld>
            <a:endParaRPr lang="en"/>
          </a:p>
        </p:txBody>
      </p:sp>
      <p:pic>
        <p:nvPicPr>
          <p:cNvPr id="13" name="Google Shape;13;p18"/>
          <p:cNvPicPr preferRelativeResize="0"/>
          <p:nvPr/>
        </p:nvPicPr>
        <p:blipFill rotWithShape="1">
          <a:blip r:embed="rId2">
            <a:alphaModFix/>
          </a:blip>
          <a:srcRect/>
          <a:stretch/>
        </p:blipFill>
        <p:spPr>
          <a:xfrm>
            <a:off x="3269967" y="722367"/>
            <a:ext cx="2082600" cy="421467"/>
          </a:xfrm>
          <a:prstGeom prst="rect">
            <a:avLst/>
          </a:prstGeom>
          <a:noFill/>
          <a:ln>
            <a:noFill/>
          </a:ln>
        </p:spPr>
      </p:pic>
    </p:spTree>
    <p:extLst>
      <p:ext uri="{BB962C8B-B14F-4D97-AF65-F5344CB8AC3E}">
        <p14:creationId xmlns:p14="http://schemas.microsoft.com/office/powerpoint/2010/main" val="263294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 Picture">
  <p:cSld name="Title slide - Picture">
    <p:bg>
      <p:bgPr>
        <a:solidFill>
          <a:schemeClr val="lt1"/>
        </a:solidFill>
        <a:effectLst/>
      </p:bgPr>
    </p:bg>
    <p:spTree>
      <p:nvGrpSpPr>
        <p:cNvPr id="1" name="Shape 14"/>
        <p:cNvGrpSpPr/>
        <p:nvPr/>
      </p:nvGrpSpPr>
      <p:grpSpPr>
        <a:xfrm>
          <a:off x="0" y="0"/>
          <a:ext cx="0" cy="0"/>
          <a:chOff x="0" y="0"/>
          <a:chExt cx="0" cy="0"/>
        </a:xfrm>
      </p:grpSpPr>
      <p:sp>
        <p:nvSpPr>
          <p:cNvPr id="15" name="Google Shape;15;p19"/>
          <p:cNvSpPr txBox="1">
            <a:spLocks noGrp="1"/>
          </p:cNvSpPr>
          <p:nvPr>
            <p:ph type="ctrTitle"/>
          </p:nvPr>
        </p:nvSpPr>
        <p:spPr>
          <a:xfrm>
            <a:off x="565100" y="4682900"/>
            <a:ext cx="10873200" cy="1004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800"/>
              <a:buFont typeface="DM Sans"/>
              <a:buNone/>
              <a:defRPr sz="6400">
                <a:latin typeface="DM Sans"/>
                <a:ea typeface="DM Sans"/>
                <a:cs typeface="DM Sans"/>
                <a:sym typeface="DM Sans"/>
              </a:defRPr>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16" name="Google Shape;16;p19"/>
          <p:cNvSpPr txBox="1">
            <a:spLocks noGrp="1"/>
          </p:cNvSpPr>
          <p:nvPr>
            <p:ph type="subTitle" idx="1"/>
          </p:nvPr>
        </p:nvSpPr>
        <p:spPr>
          <a:xfrm>
            <a:off x="565100" y="5323733"/>
            <a:ext cx="8442000" cy="1088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sz="2400"/>
            </a:lvl2pPr>
            <a:lvl3pPr lvl="2" algn="l">
              <a:lnSpc>
                <a:spcPct val="100000"/>
              </a:lnSpc>
              <a:spcBef>
                <a:spcPts val="0"/>
              </a:spcBef>
              <a:spcAft>
                <a:spcPts val="0"/>
              </a:spcAft>
              <a:buSzPts val="1800"/>
              <a:buNone/>
              <a:defRPr sz="2400"/>
            </a:lvl3pPr>
            <a:lvl4pPr lvl="3" algn="l">
              <a:lnSpc>
                <a:spcPct val="100000"/>
              </a:lnSpc>
              <a:spcBef>
                <a:spcPts val="0"/>
              </a:spcBef>
              <a:spcAft>
                <a:spcPts val="0"/>
              </a:spcAft>
              <a:buSzPts val="1800"/>
              <a:buNone/>
              <a:defRPr sz="2400"/>
            </a:lvl4pPr>
            <a:lvl5pPr lvl="4" algn="l">
              <a:lnSpc>
                <a:spcPct val="100000"/>
              </a:lnSpc>
              <a:spcBef>
                <a:spcPts val="0"/>
              </a:spcBef>
              <a:spcAft>
                <a:spcPts val="0"/>
              </a:spcAft>
              <a:buSzPts val="1800"/>
              <a:buNone/>
              <a:defRPr sz="2400"/>
            </a:lvl5pPr>
            <a:lvl6pPr lvl="5" algn="l">
              <a:lnSpc>
                <a:spcPct val="100000"/>
              </a:lnSpc>
              <a:spcBef>
                <a:spcPts val="0"/>
              </a:spcBef>
              <a:spcAft>
                <a:spcPts val="0"/>
              </a:spcAft>
              <a:buSzPts val="1800"/>
              <a:buNone/>
              <a:defRPr sz="2400"/>
            </a:lvl6pPr>
            <a:lvl7pPr lvl="6" algn="l">
              <a:lnSpc>
                <a:spcPct val="100000"/>
              </a:lnSpc>
              <a:spcBef>
                <a:spcPts val="0"/>
              </a:spcBef>
              <a:spcAft>
                <a:spcPts val="0"/>
              </a:spcAft>
              <a:buSzPts val="1800"/>
              <a:buNone/>
              <a:defRPr sz="2400"/>
            </a:lvl7pPr>
            <a:lvl8pPr lvl="7" algn="l">
              <a:lnSpc>
                <a:spcPct val="100000"/>
              </a:lnSpc>
              <a:spcBef>
                <a:spcPts val="0"/>
              </a:spcBef>
              <a:spcAft>
                <a:spcPts val="0"/>
              </a:spcAft>
              <a:buSzPts val="1800"/>
              <a:buNone/>
              <a:defRPr sz="2400"/>
            </a:lvl8pPr>
            <a:lvl9pPr lvl="8" algn="l">
              <a:lnSpc>
                <a:spcPct val="100000"/>
              </a:lnSpc>
              <a:spcBef>
                <a:spcPts val="0"/>
              </a:spcBef>
              <a:spcAft>
                <a:spcPts val="0"/>
              </a:spcAft>
              <a:buSzPts val="1800"/>
              <a:buNone/>
              <a:defRPr sz="2400"/>
            </a:lvl9pPr>
          </a:lstStyle>
          <a:p>
            <a:endParaRPr/>
          </a:p>
        </p:txBody>
      </p:sp>
      <p:sp>
        <p:nvSpPr>
          <p:cNvPr id="17" name="Google Shape;17;p19"/>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9pPr>
          </a:lstStyle>
          <a:p>
            <a:fld id="{00000000-1234-1234-1234-123412341234}" type="slidenum">
              <a:rPr lang="en" smtClean="0"/>
              <a:pPr/>
              <a:t>‹#›</a:t>
            </a:fld>
            <a:endParaRPr lang="en"/>
          </a:p>
        </p:txBody>
      </p:sp>
      <p:sp>
        <p:nvSpPr>
          <p:cNvPr id="18" name="Google Shape;18;p19"/>
          <p:cNvSpPr txBox="1"/>
          <p:nvPr/>
        </p:nvSpPr>
        <p:spPr>
          <a:xfrm>
            <a:off x="9142267" y="128528"/>
            <a:ext cx="2920000" cy="451302"/>
          </a:xfrm>
          <a:prstGeom prst="rect">
            <a:avLst/>
          </a:prstGeom>
          <a:noFill/>
          <a:ln>
            <a:noFill/>
          </a:ln>
        </p:spPr>
        <p:txBody>
          <a:bodyPr spcFirstLastPara="1" wrap="square" lIns="121900" tIns="121900" rIns="121900" bIns="1219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 sz="1333" b="0" i="0" u="none" strike="noStrike" cap="none">
                <a:solidFill>
                  <a:schemeClr val="lt1"/>
                </a:solidFill>
                <a:latin typeface="DM Sans"/>
                <a:ea typeface="DM Sans"/>
                <a:cs typeface="DM Sans"/>
                <a:sym typeface="DM Sans"/>
              </a:rPr>
              <a:t>www.sharedassets.com</a:t>
            </a:r>
            <a:endParaRPr sz="1333" b="0" i="0" u="none" strike="noStrike" cap="none">
              <a:solidFill>
                <a:schemeClr val="lt1"/>
              </a:solidFill>
              <a:latin typeface="DM Sans"/>
              <a:ea typeface="DM Sans"/>
              <a:cs typeface="DM Sans"/>
              <a:sym typeface="DM Sans"/>
            </a:endParaRPr>
          </a:p>
        </p:txBody>
      </p:sp>
      <p:sp>
        <p:nvSpPr>
          <p:cNvPr id="19" name="Google Shape;19;p19"/>
          <p:cNvSpPr>
            <a:spLocks noGrp="1"/>
          </p:cNvSpPr>
          <p:nvPr>
            <p:ph type="pic" idx="2"/>
          </p:nvPr>
        </p:nvSpPr>
        <p:spPr>
          <a:xfrm>
            <a:off x="0" y="746200"/>
            <a:ext cx="12192000" cy="3875600"/>
          </a:xfrm>
          <a:prstGeom prst="rect">
            <a:avLst/>
          </a:prstGeom>
          <a:noFill/>
          <a:ln>
            <a:noFill/>
          </a:ln>
        </p:spPr>
      </p:sp>
      <p:pic>
        <p:nvPicPr>
          <p:cNvPr id="20" name="Google Shape;20;p19"/>
          <p:cNvPicPr preferRelativeResize="0"/>
          <p:nvPr/>
        </p:nvPicPr>
        <p:blipFill rotWithShape="1">
          <a:blip r:embed="rId2">
            <a:alphaModFix/>
          </a:blip>
          <a:srcRect/>
          <a:stretch/>
        </p:blipFill>
        <p:spPr>
          <a:xfrm>
            <a:off x="162832" y="176267"/>
            <a:ext cx="1456907" cy="294733"/>
          </a:xfrm>
          <a:prstGeom prst="rect">
            <a:avLst/>
          </a:prstGeom>
          <a:noFill/>
          <a:ln>
            <a:noFill/>
          </a:ln>
        </p:spPr>
      </p:pic>
    </p:spTree>
    <p:extLst>
      <p:ext uri="{BB962C8B-B14F-4D97-AF65-F5344CB8AC3E}">
        <p14:creationId xmlns:p14="http://schemas.microsoft.com/office/powerpoint/2010/main" val="2366863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3200333" y="1072733"/>
            <a:ext cx="8428800" cy="847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3" name="Google Shape;23;p20"/>
          <p:cNvSpPr txBox="1">
            <a:spLocks noGrp="1"/>
          </p:cNvSpPr>
          <p:nvPr>
            <p:ph type="body" idx="1"/>
          </p:nvPr>
        </p:nvSpPr>
        <p:spPr>
          <a:xfrm>
            <a:off x="3213483" y="2127701"/>
            <a:ext cx="8428800" cy="4003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24" name="Google Shape;24;p20"/>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9pPr>
          </a:lstStyle>
          <a:p>
            <a:fld id="{00000000-1234-1234-1234-123412341234}" type="slidenum">
              <a:rPr lang="en" smtClean="0"/>
              <a:pPr/>
              <a:t>‹#›</a:t>
            </a:fld>
            <a:endParaRPr lang="en"/>
          </a:p>
        </p:txBody>
      </p:sp>
      <p:pic>
        <p:nvPicPr>
          <p:cNvPr id="25" name="Google Shape;25;p20"/>
          <p:cNvPicPr preferRelativeResize="0"/>
          <p:nvPr/>
        </p:nvPicPr>
        <p:blipFill rotWithShape="1">
          <a:blip r:embed="rId2">
            <a:alphaModFix/>
          </a:blip>
          <a:srcRect/>
          <a:stretch/>
        </p:blipFill>
        <p:spPr>
          <a:xfrm>
            <a:off x="162834" y="176282"/>
            <a:ext cx="333500" cy="294721"/>
          </a:xfrm>
          <a:prstGeom prst="rect">
            <a:avLst/>
          </a:prstGeom>
          <a:noFill/>
          <a:ln>
            <a:noFill/>
          </a:ln>
        </p:spPr>
      </p:pic>
      <p:sp>
        <p:nvSpPr>
          <p:cNvPr id="26" name="Google Shape;26;p20"/>
          <p:cNvSpPr txBox="1"/>
          <p:nvPr/>
        </p:nvSpPr>
        <p:spPr>
          <a:xfrm>
            <a:off x="9142267" y="128528"/>
            <a:ext cx="2920000" cy="451302"/>
          </a:xfrm>
          <a:prstGeom prst="rect">
            <a:avLst/>
          </a:prstGeom>
          <a:noFill/>
          <a:ln>
            <a:noFill/>
          </a:ln>
        </p:spPr>
        <p:txBody>
          <a:bodyPr spcFirstLastPara="1" wrap="square" lIns="121900" tIns="121900" rIns="121900" bIns="1219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 sz="1333" b="0" i="0" u="none" strike="noStrike" cap="none">
                <a:solidFill>
                  <a:schemeClr val="dk2"/>
                </a:solidFill>
                <a:latin typeface="DM Sans"/>
                <a:ea typeface="DM Sans"/>
                <a:cs typeface="DM Sans"/>
                <a:sym typeface="DM Sans"/>
              </a:rPr>
              <a:t>www.sharedassets.org.uk</a:t>
            </a:r>
            <a:endParaRPr sz="1333" b="0" i="0" u="none" strike="noStrike" cap="none">
              <a:solidFill>
                <a:schemeClr val="dk2"/>
              </a:solidFill>
              <a:latin typeface="DM Sans"/>
              <a:ea typeface="DM Sans"/>
              <a:cs typeface="DM Sans"/>
              <a:sym typeface="DM Sans"/>
            </a:endParaRPr>
          </a:p>
        </p:txBody>
      </p:sp>
    </p:spTree>
    <p:extLst>
      <p:ext uri="{BB962C8B-B14F-4D97-AF65-F5344CB8AC3E}">
        <p14:creationId xmlns:p14="http://schemas.microsoft.com/office/powerpoint/2010/main" val="2443806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A" type="secHead">
  <p:cSld name="Section header A">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541900" y="2409100"/>
            <a:ext cx="11062400" cy="2056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4800"/>
              <a:buNone/>
              <a:defRPr sz="6400">
                <a:solidFill>
                  <a:schemeClr val="lt1"/>
                </a:solidFill>
              </a:defRPr>
            </a:lvl1pPr>
            <a:lvl2pPr lvl="1" algn="ctr">
              <a:lnSpc>
                <a:spcPct val="100000"/>
              </a:lnSpc>
              <a:spcBef>
                <a:spcPts val="0"/>
              </a:spcBef>
              <a:spcAft>
                <a:spcPts val="0"/>
              </a:spcAft>
              <a:buClr>
                <a:schemeClr val="lt1"/>
              </a:buClr>
              <a:buSzPts val="4800"/>
              <a:buNone/>
              <a:defRPr sz="6400">
                <a:solidFill>
                  <a:schemeClr val="lt1"/>
                </a:solidFill>
              </a:defRPr>
            </a:lvl2pPr>
            <a:lvl3pPr lvl="2" algn="ctr">
              <a:lnSpc>
                <a:spcPct val="100000"/>
              </a:lnSpc>
              <a:spcBef>
                <a:spcPts val="0"/>
              </a:spcBef>
              <a:spcAft>
                <a:spcPts val="0"/>
              </a:spcAft>
              <a:buClr>
                <a:schemeClr val="lt1"/>
              </a:buClr>
              <a:buSzPts val="4800"/>
              <a:buNone/>
              <a:defRPr sz="6400">
                <a:solidFill>
                  <a:schemeClr val="lt1"/>
                </a:solidFill>
              </a:defRPr>
            </a:lvl3pPr>
            <a:lvl4pPr lvl="3" algn="ctr">
              <a:lnSpc>
                <a:spcPct val="100000"/>
              </a:lnSpc>
              <a:spcBef>
                <a:spcPts val="0"/>
              </a:spcBef>
              <a:spcAft>
                <a:spcPts val="0"/>
              </a:spcAft>
              <a:buClr>
                <a:schemeClr val="lt1"/>
              </a:buClr>
              <a:buSzPts val="4800"/>
              <a:buNone/>
              <a:defRPr sz="6400">
                <a:solidFill>
                  <a:schemeClr val="lt1"/>
                </a:solidFill>
              </a:defRPr>
            </a:lvl4pPr>
            <a:lvl5pPr lvl="4" algn="ctr">
              <a:lnSpc>
                <a:spcPct val="100000"/>
              </a:lnSpc>
              <a:spcBef>
                <a:spcPts val="0"/>
              </a:spcBef>
              <a:spcAft>
                <a:spcPts val="0"/>
              </a:spcAft>
              <a:buClr>
                <a:schemeClr val="lt1"/>
              </a:buClr>
              <a:buSzPts val="4800"/>
              <a:buNone/>
              <a:defRPr sz="6400">
                <a:solidFill>
                  <a:schemeClr val="lt1"/>
                </a:solidFill>
              </a:defRPr>
            </a:lvl5pPr>
            <a:lvl6pPr lvl="5" algn="ctr">
              <a:lnSpc>
                <a:spcPct val="100000"/>
              </a:lnSpc>
              <a:spcBef>
                <a:spcPts val="0"/>
              </a:spcBef>
              <a:spcAft>
                <a:spcPts val="0"/>
              </a:spcAft>
              <a:buClr>
                <a:schemeClr val="lt1"/>
              </a:buClr>
              <a:buSzPts val="4800"/>
              <a:buNone/>
              <a:defRPr sz="6400">
                <a:solidFill>
                  <a:schemeClr val="lt1"/>
                </a:solidFill>
              </a:defRPr>
            </a:lvl6pPr>
            <a:lvl7pPr lvl="6" algn="ctr">
              <a:lnSpc>
                <a:spcPct val="100000"/>
              </a:lnSpc>
              <a:spcBef>
                <a:spcPts val="0"/>
              </a:spcBef>
              <a:spcAft>
                <a:spcPts val="0"/>
              </a:spcAft>
              <a:buClr>
                <a:schemeClr val="lt1"/>
              </a:buClr>
              <a:buSzPts val="4800"/>
              <a:buNone/>
              <a:defRPr sz="6400">
                <a:solidFill>
                  <a:schemeClr val="lt1"/>
                </a:solidFill>
              </a:defRPr>
            </a:lvl7pPr>
            <a:lvl8pPr lvl="7" algn="ctr">
              <a:lnSpc>
                <a:spcPct val="100000"/>
              </a:lnSpc>
              <a:spcBef>
                <a:spcPts val="0"/>
              </a:spcBef>
              <a:spcAft>
                <a:spcPts val="0"/>
              </a:spcAft>
              <a:buClr>
                <a:schemeClr val="lt1"/>
              </a:buClr>
              <a:buSzPts val="4800"/>
              <a:buNone/>
              <a:defRPr sz="6400">
                <a:solidFill>
                  <a:schemeClr val="lt1"/>
                </a:solidFill>
              </a:defRPr>
            </a:lvl8pPr>
            <a:lvl9pPr lvl="8" algn="ctr">
              <a:lnSpc>
                <a:spcPct val="100000"/>
              </a:lnSpc>
              <a:spcBef>
                <a:spcPts val="0"/>
              </a:spcBef>
              <a:spcAft>
                <a:spcPts val="0"/>
              </a:spcAft>
              <a:buClr>
                <a:schemeClr val="lt1"/>
              </a:buClr>
              <a:buSzPts val="4800"/>
              <a:buNone/>
              <a:defRPr sz="6400">
                <a:solidFill>
                  <a:schemeClr val="lt1"/>
                </a:solidFill>
              </a:defRPr>
            </a:lvl9pPr>
          </a:lstStyle>
          <a:p>
            <a:endParaRPr/>
          </a:p>
        </p:txBody>
      </p:sp>
      <p:sp>
        <p:nvSpPr>
          <p:cNvPr id="29" name="Google Shape;29;p21"/>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9pPr>
          </a:lstStyle>
          <a:p>
            <a:fld id="{00000000-1234-1234-1234-123412341234}" type="slidenum">
              <a:rPr lang="en" smtClean="0"/>
              <a:pPr/>
              <a:t>‹#›</a:t>
            </a:fld>
            <a:endParaRPr lang="en"/>
          </a:p>
        </p:txBody>
      </p:sp>
      <p:pic>
        <p:nvPicPr>
          <p:cNvPr id="30" name="Google Shape;30;p21"/>
          <p:cNvPicPr preferRelativeResize="0"/>
          <p:nvPr/>
        </p:nvPicPr>
        <p:blipFill rotWithShape="1">
          <a:blip r:embed="rId3">
            <a:alphaModFix/>
          </a:blip>
          <a:srcRect/>
          <a:stretch/>
        </p:blipFill>
        <p:spPr>
          <a:xfrm>
            <a:off x="162833" y="176295"/>
            <a:ext cx="333500" cy="294700"/>
          </a:xfrm>
          <a:prstGeom prst="rect">
            <a:avLst/>
          </a:prstGeom>
          <a:noFill/>
          <a:ln>
            <a:noFill/>
          </a:ln>
        </p:spPr>
      </p:pic>
      <p:sp>
        <p:nvSpPr>
          <p:cNvPr id="31" name="Google Shape;31;p21"/>
          <p:cNvSpPr txBox="1"/>
          <p:nvPr/>
        </p:nvSpPr>
        <p:spPr>
          <a:xfrm>
            <a:off x="9142267" y="128528"/>
            <a:ext cx="2920000" cy="451302"/>
          </a:xfrm>
          <a:prstGeom prst="rect">
            <a:avLst/>
          </a:prstGeom>
          <a:noFill/>
          <a:ln>
            <a:noFill/>
          </a:ln>
        </p:spPr>
        <p:txBody>
          <a:bodyPr spcFirstLastPara="1" wrap="square" lIns="121900" tIns="121900" rIns="121900" bIns="1219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 sz="1333" b="0" i="0" u="none" strike="noStrike" cap="none">
                <a:solidFill>
                  <a:schemeClr val="lt1"/>
                </a:solidFill>
                <a:latin typeface="DM Sans"/>
                <a:ea typeface="DM Sans"/>
                <a:cs typeface="DM Sans"/>
                <a:sym typeface="DM Sans"/>
              </a:rPr>
              <a:t>www.sharedassets.org.uk</a:t>
            </a:r>
            <a:endParaRPr sz="1333" b="0" i="0" u="none" strike="noStrike" cap="none">
              <a:solidFill>
                <a:schemeClr val="lt1"/>
              </a:solidFill>
              <a:latin typeface="DM Sans"/>
              <a:ea typeface="DM Sans"/>
              <a:cs typeface="DM Sans"/>
              <a:sym typeface="DM Sans"/>
            </a:endParaRPr>
          </a:p>
        </p:txBody>
      </p:sp>
    </p:spTree>
    <p:extLst>
      <p:ext uri="{BB962C8B-B14F-4D97-AF65-F5344CB8AC3E}">
        <p14:creationId xmlns:p14="http://schemas.microsoft.com/office/powerpoint/2010/main" val="2904392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22"/>
          <p:cNvSpPr txBox="1">
            <a:spLocks noGrp="1"/>
          </p:cNvSpPr>
          <p:nvPr>
            <p:ph type="title"/>
          </p:nvPr>
        </p:nvSpPr>
        <p:spPr>
          <a:xfrm>
            <a:off x="3200333" y="767933"/>
            <a:ext cx="8428800" cy="847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4" name="Google Shape;34;p22"/>
          <p:cNvSpPr txBox="1">
            <a:spLocks noGrp="1"/>
          </p:cNvSpPr>
          <p:nvPr>
            <p:ph type="body" idx="1"/>
          </p:nvPr>
        </p:nvSpPr>
        <p:spPr>
          <a:xfrm>
            <a:off x="3200400" y="2136900"/>
            <a:ext cx="4095200" cy="4003200"/>
          </a:xfrm>
          <a:prstGeom prst="rect">
            <a:avLst/>
          </a:prstGeom>
          <a:noFill/>
          <a:ln>
            <a:noFill/>
          </a:ln>
        </p:spPr>
        <p:txBody>
          <a:bodyPr spcFirstLastPara="1" wrap="square" lIns="91425" tIns="91425" rIns="91425" bIns="91425" anchor="t" anchorCtr="0">
            <a:norm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35" name="Google Shape;35;p22"/>
          <p:cNvSpPr txBox="1">
            <a:spLocks noGrp="1"/>
          </p:cNvSpPr>
          <p:nvPr>
            <p:ph type="body" idx="2"/>
          </p:nvPr>
        </p:nvSpPr>
        <p:spPr>
          <a:xfrm>
            <a:off x="7534096" y="2136900"/>
            <a:ext cx="4095200" cy="4003200"/>
          </a:xfrm>
          <a:prstGeom prst="rect">
            <a:avLst/>
          </a:prstGeom>
          <a:noFill/>
          <a:ln>
            <a:noFill/>
          </a:ln>
        </p:spPr>
        <p:txBody>
          <a:bodyPr spcFirstLastPara="1" wrap="square" lIns="91425" tIns="91425" rIns="91425" bIns="91425" anchor="t" anchorCtr="0">
            <a:norm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36" name="Google Shape;36;p22"/>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9pPr>
          </a:lstStyle>
          <a:p>
            <a:fld id="{00000000-1234-1234-1234-123412341234}" type="slidenum">
              <a:rPr lang="en" smtClean="0"/>
              <a:pPr/>
              <a:t>‹#›</a:t>
            </a:fld>
            <a:endParaRPr lang="en"/>
          </a:p>
        </p:txBody>
      </p:sp>
      <p:pic>
        <p:nvPicPr>
          <p:cNvPr id="37" name="Google Shape;37;p22"/>
          <p:cNvPicPr preferRelativeResize="0"/>
          <p:nvPr/>
        </p:nvPicPr>
        <p:blipFill rotWithShape="1">
          <a:blip r:embed="rId2">
            <a:alphaModFix/>
          </a:blip>
          <a:srcRect/>
          <a:stretch/>
        </p:blipFill>
        <p:spPr>
          <a:xfrm>
            <a:off x="162834" y="176282"/>
            <a:ext cx="333500" cy="294721"/>
          </a:xfrm>
          <a:prstGeom prst="rect">
            <a:avLst/>
          </a:prstGeom>
          <a:noFill/>
          <a:ln>
            <a:noFill/>
          </a:ln>
        </p:spPr>
      </p:pic>
      <p:sp>
        <p:nvSpPr>
          <p:cNvPr id="38" name="Google Shape;38;p22"/>
          <p:cNvSpPr txBox="1"/>
          <p:nvPr/>
        </p:nvSpPr>
        <p:spPr>
          <a:xfrm>
            <a:off x="9142267" y="128529"/>
            <a:ext cx="2920000" cy="861542"/>
          </a:xfrm>
          <a:prstGeom prst="rect">
            <a:avLst/>
          </a:prstGeom>
          <a:noFill/>
          <a:ln>
            <a:noFill/>
          </a:ln>
        </p:spPr>
        <p:txBody>
          <a:bodyPr spcFirstLastPara="1" wrap="square" lIns="121900" tIns="121900" rIns="121900" bIns="1219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 sz="1333" b="0" i="0" u="none" strike="noStrike" cap="none">
                <a:solidFill>
                  <a:schemeClr val="dk2"/>
                </a:solidFill>
                <a:latin typeface="DM Sans"/>
                <a:ea typeface="DM Sans"/>
                <a:cs typeface="DM Sans"/>
                <a:sym typeface="DM Sans"/>
              </a:rPr>
              <a:t>www.sharedassets.org.uk</a:t>
            </a:r>
            <a:endParaRPr sz="1333" b="0" i="0" u="none" strike="noStrike" cap="none">
              <a:solidFill>
                <a:schemeClr val="dk2"/>
              </a:solidFill>
              <a:latin typeface="DM Sans"/>
              <a:ea typeface="DM Sans"/>
              <a:cs typeface="DM Sans"/>
              <a:sym typeface="DM Sans"/>
            </a:endParaRPr>
          </a:p>
          <a:p>
            <a:pPr marL="0" marR="0" lvl="0" indent="0" algn="r" rtl="0">
              <a:lnSpc>
                <a:spcPct val="100000"/>
              </a:lnSpc>
              <a:spcBef>
                <a:spcPts val="0"/>
              </a:spcBef>
              <a:spcAft>
                <a:spcPts val="0"/>
              </a:spcAft>
              <a:buClr>
                <a:srgbClr val="000000"/>
              </a:buClr>
              <a:buSzPts val="1000"/>
              <a:buFont typeface="Arial"/>
              <a:buNone/>
            </a:pPr>
            <a:endParaRPr sz="1333" b="0" i="0" u="none" strike="noStrike" cap="none">
              <a:solidFill>
                <a:schemeClr val="dk2"/>
              </a:solidFill>
              <a:latin typeface="DM Sans"/>
              <a:ea typeface="DM Sans"/>
              <a:cs typeface="DM Sans"/>
              <a:sym typeface="DM Sans"/>
            </a:endParaRPr>
          </a:p>
          <a:p>
            <a:pPr marL="0" marR="0" lvl="0" indent="0" algn="r" rtl="0">
              <a:lnSpc>
                <a:spcPct val="100000"/>
              </a:lnSpc>
              <a:spcBef>
                <a:spcPts val="0"/>
              </a:spcBef>
              <a:spcAft>
                <a:spcPts val="0"/>
              </a:spcAft>
              <a:buClr>
                <a:srgbClr val="000000"/>
              </a:buClr>
              <a:buSzPts val="1000"/>
              <a:buFont typeface="Arial"/>
              <a:buNone/>
            </a:pPr>
            <a:endParaRPr sz="1333" b="0" i="0" u="none" strike="noStrike" cap="none">
              <a:solidFill>
                <a:schemeClr val="dk2"/>
              </a:solidFill>
              <a:latin typeface="DM Sans"/>
              <a:ea typeface="DM Sans"/>
              <a:cs typeface="DM Sans"/>
              <a:sym typeface="DM Sans"/>
            </a:endParaRPr>
          </a:p>
        </p:txBody>
      </p:sp>
    </p:spTree>
    <p:extLst>
      <p:ext uri="{BB962C8B-B14F-4D97-AF65-F5344CB8AC3E}">
        <p14:creationId xmlns:p14="http://schemas.microsoft.com/office/powerpoint/2010/main" val="2968704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sp>
        <p:nvSpPr>
          <p:cNvPr id="40" name="Google Shape;40;p23"/>
          <p:cNvSpPr txBox="1">
            <a:spLocks noGrp="1"/>
          </p:cNvSpPr>
          <p:nvPr>
            <p:ph type="title"/>
          </p:nvPr>
        </p:nvSpPr>
        <p:spPr>
          <a:xfrm>
            <a:off x="426000" y="1248800"/>
            <a:ext cx="3744000" cy="1007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41" name="Google Shape;41;p23"/>
          <p:cNvSpPr txBox="1">
            <a:spLocks noGrp="1"/>
          </p:cNvSpPr>
          <p:nvPr>
            <p:ph type="body" idx="1"/>
          </p:nvPr>
        </p:nvSpPr>
        <p:spPr>
          <a:xfrm>
            <a:off x="426000" y="2462405"/>
            <a:ext cx="3744000" cy="3741600"/>
          </a:xfrm>
          <a:prstGeom prst="rect">
            <a:avLst/>
          </a:prstGeom>
          <a:noFill/>
          <a:ln>
            <a:noFill/>
          </a:ln>
        </p:spPr>
        <p:txBody>
          <a:bodyPr spcFirstLastPara="1" wrap="square" lIns="91425" tIns="91425" rIns="91425" bIns="91425" anchor="t" anchorCtr="0">
            <a:norm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42" name="Google Shape;42;p23"/>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9pPr>
          </a:lstStyle>
          <a:p>
            <a:fld id="{00000000-1234-1234-1234-123412341234}" type="slidenum">
              <a:rPr lang="en" smtClean="0"/>
              <a:pPr/>
              <a:t>‹#›</a:t>
            </a:fld>
            <a:endParaRPr lang="en"/>
          </a:p>
        </p:txBody>
      </p:sp>
      <p:pic>
        <p:nvPicPr>
          <p:cNvPr id="43" name="Google Shape;43;p23"/>
          <p:cNvPicPr preferRelativeResize="0"/>
          <p:nvPr/>
        </p:nvPicPr>
        <p:blipFill rotWithShape="1">
          <a:blip r:embed="rId2">
            <a:alphaModFix/>
          </a:blip>
          <a:srcRect/>
          <a:stretch/>
        </p:blipFill>
        <p:spPr>
          <a:xfrm>
            <a:off x="162834" y="176282"/>
            <a:ext cx="333500" cy="294721"/>
          </a:xfrm>
          <a:prstGeom prst="rect">
            <a:avLst/>
          </a:prstGeom>
          <a:noFill/>
          <a:ln>
            <a:noFill/>
          </a:ln>
        </p:spPr>
      </p:pic>
      <p:sp>
        <p:nvSpPr>
          <p:cNvPr id="44" name="Google Shape;44;p23"/>
          <p:cNvSpPr>
            <a:spLocks noGrp="1"/>
          </p:cNvSpPr>
          <p:nvPr>
            <p:ph type="pic" idx="2"/>
          </p:nvPr>
        </p:nvSpPr>
        <p:spPr>
          <a:xfrm>
            <a:off x="5320467" y="0"/>
            <a:ext cx="6871600" cy="6871600"/>
          </a:xfrm>
          <a:prstGeom prst="rect">
            <a:avLst/>
          </a:prstGeom>
          <a:noFill/>
          <a:ln>
            <a:noFill/>
          </a:ln>
        </p:spPr>
      </p:sp>
      <p:sp>
        <p:nvSpPr>
          <p:cNvPr id="45" name="Google Shape;45;p23"/>
          <p:cNvSpPr txBox="1"/>
          <p:nvPr/>
        </p:nvSpPr>
        <p:spPr>
          <a:xfrm>
            <a:off x="9142267" y="128529"/>
            <a:ext cx="2920000" cy="861542"/>
          </a:xfrm>
          <a:prstGeom prst="rect">
            <a:avLst/>
          </a:prstGeom>
          <a:noFill/>
          <a:ln>
            <a:noFill/>
          </a:ln>
        </p:spPr>
        <p:txBody>
          <a:bodyPr spcFirstLastPara="1" wrap="square" lIns="121900" tIns="121900" rIns="121900" bIns="1219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 sz="1333" b="0" i="0" u="none" strike="noStrike" cap="none">
                <a:solidFill>
                  <a:schemeClr val="dk2"/>
                </a:solidFill>
                <a:latin typeface="DM Sans"/>
                <a:ea typeface="DM Sans"/>
                <a:cs typeface="DM Sans"/>
                <a:sym typeface="DM Sans"/>
              </a:rPr>
              <a:t>www.sharedassets.org.uk</a:t>
            </a:r>
            <a:endParaRPr sz="1333" b="0" i="0" u="none" strike="noStrike" cap="none">
              <a:solidFill>
                <a:schemeClr val="dk2"/>
              </a:solidFill>
              <a:latin typeface="DM Sans"/>
              <a:ea typeface="DM Sans"/>
              <a:cs typeface="DM Sans"/>
              <a:sym typeface="DM Sans"/>
            </a:endParaRPr>
          </a:p>
          <a:p>
            <a:pPr marL="0" marR="0" lvl="0" indent="0" algn="r" rtl="0">
              <a:lnSpc>
                <a:spcPct val="100000"/>
              </a:lnSpc>
              <a:spcBef>
                <a:spcPts val="0"/>
              </a:spcBef>
              <a:spcAft>
                <a:spcPts val="0"/>
              </a:spcAft>
              <a:buClr>
                <a:srgbClr val="000000"/>
              </a:buClr>
              <a:buSzPts val="1000"/>
              <a:buFont typeface="Arial"/>
              <a:buNone/>
            </a:pPr>
            <a:endParaRPr sz="1333" b="0" i="0" u="none" strike="noStrike" cap="none">
              <a:solidFill>
                <a:schemeClr val="dk2"/>
              </a:solidFill>
              <a:latin typeface="DM Sans"/>
              <a:ea typeface="DM Sans"/>
              <a:cs typeface="DM Sans"/>
              <a:sym typeface="DM Sans"/>
            </a:endParaRPr>
          </a:p>
          <a:p>
            <a:pPr marL="0" marR="0" lvl="0" indent="0" algn="r" rtl="0">
              <a:lnSpc>
                <a:spcPct val="100000"/>
              </a:lnSpc>
              <a:spcBef>
                <a:spcPts val="0"/>
              </a:spcBef>
              <a:spcAft>
                <a:spcPts val="0"/>
              </a:spcAft>
              <a:buClr>
                <a:srgbClr val="000000"/>
              </a:buClr>
              <a:buSzPts val="1000"/>
              <a:buFont typeface="Arial"/>
              <a:buNone/>
            </a:pPr>
            <a:endParaRPr sz="1333" b="0" i="0" u="none" strike="noStrike" cap="none">
              <a:solidFill>
                <a:schemeClr val="dk2"/>
              </a:solidFill>
              <a:latin typeface="DM Sans"/>
              <a:ea typeface="DM Sans"/>
              <a:cs typeface="DM Sans"/>
              <a:sym typeface="DM Sans"/>
            </a:endParaRPr>
          </a:p>
        </p:txBody>
      </p:sp>
    </p:spTree>
    <p:extLst>
      <p:ext uri="{BB962C8B-B14F-4D97-AF65-F5344CB8AC3E}">
        <p14:creationId xmlns:p14="http://schemas.microsoft.com/office/powerpoint/2010/main" val="2544641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paragraph &amp; Text" type="titleOnly">
  <p:cSld name="Big paragraph &amp; Text">
    <p:spTree>
      <p:nvGrpSpPr>
        <p:cNvPr id="1" name="Shape 46"/>
        <p:cNvGrpSpPr/>
        <p:nvPr/>
      </p:nvGrpSpPr>
      <p:grpSpPr>
        <a:xfrm>
          <a:off x="0" y="0"/>
          <a:ext cx="0" cy="0"/>
          <a:chOff x="0" y="0"/>
          <a:chExt cx="0" cy="0"/>
        </a:xfrm>
      </p:grpSpPr>
      <p:sp>
        <p:nvSpPr>
          <p:cNvPr id="47" name="Google Shape;47;p24"/>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9pPr>
          </a:lstStyle>
          <a:p>
            <a:fld id="{00000000-1234-1234-1234-123412341234}" type="slidenum">
              <a:rPr lang="en" smtClean="0"/>
              <a:pPr/>
              <a:t>‹#›</a:t>
            </a:fld>
            <a:endParaRPr lang="en"/>
          </a:p>
        </p:txBody>
      </p:sp>
      <p:pic>
        <p:nvPicPr>
          <p:cNvPr id="48" name="Google Shape;48;p24"/>
          <p:cNvPicPr preferRelativeResize="0"/>
          <p:nvPr/>
        </p:nvPicPr>
        <p:blipFill rotWithShape="1">
          <a:blip r:embed="rId2">
            <a:alphaModFix/>
          </a:blip>
          <a:srcRect/>
          <a:stretch/>
        </p:blipFill>
        <p:spPr>
          <a:xfrm>
            <a:off x="162834" y="176282"/>
            <a:ext cx="333500" cy="294721"/>
          </a:xfrm>
          <a:prstGeom prst="rect">
            <a:avLst/>
          </a:prstGeom>
          <a:noFill/>
          <a:ln>
            <a:noFill/>
          </a:ln>
        </p:spPr>
      </p:pic>
      <p:sp>
        <p:nvSpPr>
          <p:cNvPr id="49" name="Google Shape;49;p24"/>
          <p:cNvSpPr txBox="1">
            <a:spLocks noGrp="1"/>
          </p:cNvSpPr>
          <p:nvPr>
            <p:ph type="title"/>
          </p:nvPr>
        </p:nvSpPr>
        <p:spPr>
          <a:xfrm>
            <a:off x="3200333" y="767933"/>
            <a:ext cx="8428800" cy="847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0" name="Google Shape;50;p24"/>
          <p:cNvSpPr txBox="1">
            <a:spLocks noGrp="1"/>
          </p:cNvSpPr>
          <p:nvPr>
            <p:ph type="body" idx="1"/>
          </p:nvPr>
        </p:nvSpPr>
        <p:spPr>
          <a:xfrm>
            <a:off x="3200400" y="3874200"/>
            <a:ext cx="4095200" cy="2317200"/>
          </a:xfrm>
          <a:prstGeom prst="rect">
            <a:avLst/>
          </a:prstGeom>
          <a:noFill/>
          <a:ln>
            <a:noFill/>
          </a:ln>
        </p:spPr>
        <p:txBody>
          <a:bodyPr spcFirstLastPara="1" wrap="square" lIns="91425" tIns="91425" rIns="91425" bIns="91425" anchor="t" anchorCtr="0">
            <a:norm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51" name="Google Shape;51;p24"/>
          <p:cNvSpPr txBox="1">
            <a:spLocks noGrp="1"/>
          </p:cNvSpPr>
          <p:nvPr>
            <p:ph type="body" idx="2"/>
          </p:nvPr>
        </p:nvSpPr>
        <p:spPr>
          <a:xfrm>
            <a:off x="7534099" y="3874200"/>
            <a:ext cx="4095200" cy="2317200"/>
          </a:xfrm>
          <a:prstGeom prst="rect">
            <a:avLst/>
          </a:prstGeom>
          <a:noFill/>
          <a:ln>
            <a:noFill/>
          </a:ln>
        </p:spPr>
        <p:txBody>
          <a:bodyPr spcFirstLastPara="1" wrap="square" lIns="91425" tIns="91425" rIns="91425" bIns="91425" anchor="t" anchorCtr="0">
            <a:norm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52" name="Google Shape;52;p24"/>
          <p:cNvSpPr txBox="1">
            <a:spLocks noGrp="1"/>
          </p:cNvSpPr>
          <p:nvPr>
            <p:ph type="subTitle" idx="3"/>
          </p:nvPr>
        </p:nvSpPr>
        <p:spPr>
          <a:xfrm>
            <a:off x="3181900" y="1857000"/>
            <a:ext cx="8345600" cy="18140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3" name="Google Shape;53;p24"/>
          <p:cNvSpPr txBox="1"/>
          <p:nvPr/>
        </p:nvSpPr>
        <p:spPr>
          <a:xfrm>
            <a:off x="9142267" y="128529"/>
            <a:ext cx="2920000" cy="861542"/>
          </a:xfrm>
          <a:prstGeom prst="rect">
            <a:avLst/>
          </a:prstGeom>
          <a:noFill/>
          <a:ln>
            <a:noFill/>
          </a:ln>
        </p:spPr>
        <p:txBody>
          <a:bodyPr spcFirstLastPara="1" wrap="square" lIns="121900" tIns="121900" rIns="121900" bIns="1219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 sz="1333" b="0" i="0" u="none" strike="noStrike" cap="none">
                <a:solidFill>
                  <a:schemeClr val="dk2"/>
                </a:solidFill>
                <a:latin typeface="DM Sans"/>
                <a:ea typeface="DM Sans"/>
                <a:cs typeface="DM Sans"/>
                <a:sym typeface="DM Sans"/>
              </a:rPr>
              <a:t>www.sharedassets.org.uk</a:t>
            </a:r>
            <a:endParaRPr sz="1333" b="0" i="0" u="none" strike="noStrike" cap="none">
              <a:solidFill>
                <a:schemeClr val="dk2"/>
              </a:solidFill>
              <a:latin typeface="DM Sans"/>
              <a:ea typeface="DM Sans"/>
              <a:cs typeface="DM Sans"/>
              <a:sym typeface="DM Sans"/>
            </a:endParaRPr>
          </a:p>
          <a:p>
            <a:pPr marL="0" marR="0" lvl="0" indent="0" algn="r" rtl="0">
              <a:lnSpc>
                <a:spcPct val="100000"/>
              </a:lnSpc>
              <a:spcBef>
                <a:spcPts val="0"/>
              </a:spcBef>
              <a:spcAft>
                <a:spcPts val="0"/>
              </a:spcAft>
              <a:buClr>
                <a:srgbClr val="000000"/>
              </a:buClr>
              <a:buSzPts val="1000"/>
              <a:buFont typeface="Arial"/>
              <a:buNone/>
            </a:pPr>
            <a:endParaRPr sz="1333" b="0" i="0" u="none" strike="noStrike" cap="none">
              <a:solidFill>
                <a:schemeClr val="dk2"/>
              </a:solidFill>
              <a:latin typeface="DM Sans"/>
              <a:ea typeface="DM Sans"/>
              <a:cs typeface="DM Sans"/>
              <a:sym typeface="DM Sans"/>
            </a:endParaRPr>
          </a:p>
          <a:p>
            <a:pPr marL="0" marR="0" lvl="0" indent="0" algn="r" rtl="0">
              <a:lnSpc>
                <a:spcPct val="100000"/>
              </a:lnSpc>
              <a:spcBef>
                <a:spcPts val="0"/>
              </a:spcBef>
              <a:spcAft>
                <a:spcPts val="0"/>
              </a:spcAft>
              <a:buClr>
                <a:srgbClr val="000000"/>
              </a:buClr>
              <a:buSzPts val="1000"/>
              <a:buFont typeface="Arial"/>
              <a:buNone/>
            </a:pPr>
            <a:endParaRPr sz="1333" b="0" i="0" u="none" strike="noStrike" cap="none">
              <a:solidFill>
                <a:schemeClr val="dk2"/>
              </a:solidFill>
              <a:latin typeface="DM Sans"/>
              <a:ea typeface="DM Sans"/>
              <a:cs typeface="DM Sans"/>
              <a:sym typeface="DM Sans"/>
            </a:endParaRPr>
          </a:p>
        </p:txBody>
      </p:sp>
    </p:spTree>
    <p:extLst>
      <p:ext uri="{BB962C8B-B14F-4D97-AF65-F5344CB8AC3E}">
        <p14:creationId xmlns:p14="http://schemas.microsoft.com/office/powerpoint/2010/main" val="1209392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54"/>
        <p:cNvGrpSpPr/>
        <p:nvPr/>
      </p:nvGrpSpPr>
      <p:grpSpPr>
        <a:xfrm>
          <a:off x="0" y="0"/>
          <a:ext cx="0" cy="0"/>
          <a:chOff x="0" y="0"/>
          <a:chExt cx="0" cy="0"/>
        </a:xfrm>
      </p:grpSpPr>
      <p:sp>
        <p:nvSpPr>
          <p:cNvPr id="55" name="Google Shape;55;p25"/>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9pPr>
          </a:lstStyle>
          <a:p>
            <a:fld id="{00000000-1234-1234-1234-123412341234}" type="slidenum">
              <a:rPr lang="en" smtClean="0"/>
              <a:pPr/>
              <a:t>‹#›</a:t>
            </a:fld>
            <a:endParaRPr lang="en"/>
          </a:p>
        </p:txBody>
      </p:sp>
      <p:pic>
        <p:nvPicPr>
          <p:cNvPr id="56" name="Google Shape;56;p25"/>
          <p:cNvPicPr preferRelativeResize="0"/>
          <p:nvPr/>
        </p:nvPicPr>
        <p:blipFill rotWithShape="1">
          <a:blip r:embed="rId2">
            <a:alphaModFix/>
          </a:blip>
          <a:srcRect/>
          <a:stretch/>
        </p:blipFill>
        <p:spPr>
          <a:xfrm>
            <a:off x="162834" y="176282"/>
            <a:ext cx="333500" cy="294721"/>
          </a:xfrm>
          <a:prstGeom prst="rect">
            <a:avLst/>
          </a:prstGeom>
          <a:noFill/>
          <a:ln>
            <a:noFill/>
          </a:ln>
        </p:spPr>
      </p:pic>
      <p:sp>
        <p:nvSpPr>
          <p:cNvPr id="57" name="Google Shape;57;p25"/>
          <p:cNvSpPr/>
          <p:nvPr/>
        </p:nvSpPr>
        <p:spPr>
          <a:xfrm>
            <a:off x="0" y="1185600"/>
            <a:ext cx="8893200" cy="46400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8" name="Google Shape;58;p25"/>
          <p:cNvSpPr>
            <a:spLocks noGrp="1"/>
          </p:cNvSpPr>
          <p:nvPr>
            <p:ph type="pic" idx="2"/>
          </p:nvPr>
        </p:nvSpPr>
        <p:spPr>
          <a:xfrm>
            <a:off x="8883433" y="1185600"/>
            <a:ext cx="3308800" cy="4640000"/>
          </a:xfrm>
          <a:prstGeom prst="rect">
            <a:avLst/>
          </a:prstGeom>
          <a:noFill/>
          <a:ln>
            <a:noFill/>
          </a:ln>
        </p:spPr>
      </p:sp>
      <p:sp>
        <p:nvSpPr>
          <p:cNvPr id="59" name="Google Shape;59;p25"/>
          <p:cNvSpPr txBox="1"/>
          <p:nvPr/>
        </p:nvSpPr>
        <p:spPr>
          <a:xfrm>
            <a:off x="2442733" y="2664200"/>
            <a:ext cx="5018400" cy="1682793"/>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867" b="0" i="0" u="none" strike="noStrike" cap="none">
                <a:solidFill>
                  <a:schemeClr val="lt1"/>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a:t>
            </a:r>
            <a:endParaRPr sz="1867" b="0" i="0" u="none" strike="noStrike" cap="none">
              <a:solidFill>
                <a:schemeClr val="lt1"/>
              </a:solidFill>
              <a:latin typeface="DM Sans"/>
              <a:ea typeface="DM Sans"/>
              <a:cs typeface="DM Sans"/>
              <a:sym typeface="DM Sans"/>
            </a:endParaRPr>
          </a:p>
        </p:txBody>
      </p:sp>
      <p:sp>
        <p:nvSpPr>
          <p:cNvPr id="60" name="Google Shape;60;p25"/>
          <p:cNvSpPr txBox="1"/>
          <p:nvPr/>
        </p:nvSpPr>
        <p:spPr>
          <a:xfrm>
            <a:off x="2442733" y="4493667"/>
            <a:ext cx="5018400" cy="451302"/>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333" b="0" i="0" u="none" strike="noStrike" cap="none">
                <a:solidFill>
                  <a:schemeClr val="accent6"/>
                </a:solidFill>
                <a:latin typeface="DM Sans"/>
                <a:ea typeface="DM Sans"/>
                <a:cs typeface="DM Sans"/>
                <a:sym typeface="DM Sans"/>
              </a:rPr>
              <a:t>NAME SURNAME, COMPANY NAME</a:t>
            </a:r>
            <a:endParaRPr sz="1333" b="0" i="0" u="none" strike="noStrike" cap="none">
              <a:solidFill>
                <a:schemeClr val="accent6"/>
              </a:solidFill>
              <a:latin typeface="DM Sans"/>
              <a:ea typeface="DM Sans"/>
              <a:cs typeface="DM Sans"/>
              <a:sym typeface="DM Sans"/>
            </a:endParaRPr>
          </a:p>
        </p:txBody>
      </p:sp>
      <p:sp>
        <p:nvSpPr>
          <p:cNvPr id="61" name="Google Shape;61;p25"/>
          <p:cNvSpPr txBox="1"/>
          <p:nvPr/>
        </p:nvSpPr>
        <p:spPr>
          <a:xfrm>
            <a:off x="9142267" y="128529"/>
            <a:ext cx="2920000" cy="861542"/>
          </a:xfrm>
          <a:prstGeom prst="rect">
            <a:avLst/>
          </a:prstGeom>
          <a:noFill/>
          <a:ln>
            <a:noFill/>
          </a:ln>
        </p:spPr>
        <p:txBody>
          <a:bodyPr spcFirstLastPara="1" wrap="square" lIns="121900" tIns="121900" rIns="121900" bIns="1219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 sz="1333" b="0" i="0" u="none" strike="noStrike" cap="none">
                <a:solidFill>
                  <a:schemeClr val="dk2"/>
                </a:solidFill>
                <a:latin typeface="DM Sans"/>
                <a:ea typeface="DM Sans"/>
                <a:cs typeface="DM Sans"/>
                <a:sym typeface="DM Sans"/>
              </a:rPr>
              <a:t>www.sharedassets.org.uk</a:t>
            </a:r>
            <a:endParaRPr sz="1333" b="0" i="0" u="none" strike="noStrike" cap="none">
              <a:solidFill>
                <a:schemeClr val="dk2"/>
              </a:solidFill>
              <a:latin typeface="DM Sans"/>
              <a:ea typeface="DM Sans"/>
              <a:cs typeface="DM Sans"/>
              <a:sym typeface="DM Sans"/>
            </a:endParaRPr>
          </a:p>
          <a:p>
            <a:pPr marL="0" marR="0" lvl="0" indent="0" algn="r" rtl="0">
              <a:lnSpc>
                <a:spcPct val="100000"/>
              </a:lnSpc>
              <a:spcBef>
                <a:spcPts val="0"/>
              </a:spcBef>
              <a:spcAft>
                <a:spcPts val="0"/>
              </a:spcAft>
              <a:buClr>
                <a:srgbClr val="000000"/>
              </a:buClr>
              <a:buSzPts val="1000"/>
              <a:buFont typeface="Arial"/>
              <a:buNone/>
            </a:pPr>
            <a:endParaRPr sz="1333" b="0" i="0" u="none" strike="noStrike" cap="none">
              <a:solidFill>
                <a:schemeClr val="dk2"/>
              </a:solidFill>
              <a:latin typeface="DM Sans"/>
              <a:ea typeface="DM Sans"/>
              <a:cs typeface="DM Sans"/>
              <a:sym typeface="DM Sans"/>
            </a:endParaRPr>
          </a:p>
          <a:p>
            <a:pPr marL="0" marR="0" lvl="0" indent="0" algn="r" rtl="0">
              <a:lnSpc>
                <a:spcPct val="100000"/>
              </a:lnSpc>
              <a:spcBef>
                <a:spcPts val="0"/>
              </a:spcBef>
              <a:spcAft>
                <a:spcPts val="0"/>
              </a:spcAft>
              <a:buClr>
                <a:srgbClr val="000000"/>
              </a:buClr>
              <a:buSzPts val="1000"/>
              <a:buFont typeface="Arial"/>
              <a:buNone/>
            </a:pPr>
            <a:endParaRPr sz="1333" b="0" i="0" u="none" strike="noStrike" cap="none">
              <a:solidFill>
                <a:schemeClr val="dk2"/>
              </a:solidFill>
              <a:latin typeface="DM Sans"/>
              <a:ea typeface="DM Sans"/>
              <a:cs typeface="DM Sans"/>
              <a:sym typeface="DM Sans"/>
            </a:endParaRPr>
          </a:p>
        </p:txBody>
      </p:sp>
    </p:spTree>
    <p:extLst>
      <p:ext uri="{BB962C8B-B14F-4D97-AF65-F5344CB8AC3E}">
        <p14:creationId xmlns:p14="http://schemas.microsoft.com/office/powerpoint/2010/main" val="3243679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B">
  <p:cSld name="Section header B">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a:off x="541900" y="2409100"/>
            <a:ext cx="11062400" cy="2056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4800"/>
              <a:buNone/>
              <a:defRPr sz="6400">
                <a:solidFill>
                  <a:schemeClr val="lt1"/>
                </a:solidFill>
              </a:defRPr>
            </a:lvl1pPr>
            <a:lvl2pPr lvl="1" algn="ctr">
              <a:lnSpc>
                <a:spcPct val="100000"/>
              </a:lnSpc>
              <a:spcBef>
                <a:spcPts val="0"/>
              </a:spcBef>
              <a:spcAft>
                <a:spcPts val="0"/>
              </a:spcAft>
              <a:buClr>
                <a:schemeClr val="lt1"/>
              </a:buClr>
              <a:buSzPts val="4800"/>
              <a:buNone/>
              <a:defRPr sz="6400">
                <a:solidFill>
                  <a:schemeClr val="lt1"/>
                </a:solidFill>
              </a:defRPr>
            </a:lvl2pPr>
            <a:lvl3pPr lvl="2" algn="ctr">
              <a:lnSpc>
                <a:spcPct val="100000"/>
              </a:lnSpc>
              <a:spcBef>
                <a:spcPts val="0"/>
              </a:spcBef>
              <a:spcAft>
                <a:spcPts val="0"/>
              </a:spcAft>
              <a:buClr>
                <a:schemeClr val="lt1"/>
              </a:buClr>
              <a:buSzPts val="4800"/>
              <a:buNone/>
              <a:defRPr sz="6400">
                <a:solidFill>
                  <a:schemeClr val="lt1"/>
                </a:solidFill>
              </a:defRPr>
            </a:lvl3pPr>
            <a:lvl4pPr lvl="3" algn="ctr">
              <a:lnSpc>
                <a:spcPct val="100000"/>
              </a:lnSpc>
              <a:spcBef>
                <a:spcPts val="0"/>
              </a:spcBef>
              <a:spcAft>
                <a:spcPts val="0"/>
              </a:spcAft>
              <a:buClr>
                <a:schemeClr val="lt1"/>
              </a:buClr>
              <a:buSzPts val="4800"/>
              <a:buNone/>
              <a:defRPr sz="6400">
                <a:solidFill>
                  <a:schemeClr val="lt1"/>
                </a:solidFill>
              </a:defRPr>
            </a:lvl4pPr>
            <a:lvl5pPr lvl="4" algn="ctr">
              <a:lnSpc>
                <a:spcPct val="100000"/>
              </a:lnSpc>
              <a:spcBef>
                <a:spcPts val="0"/>
              </a:spcBef>
              <a:spcAft>
                <a:spcPts val="0"/>
              </a:spcAft>
              <a:buClr>
                <a:schemeClr val="lt1"/>
              </a:buClr>
              <a:buSzPts val="4800"/>
              <a:buNone/>
              <a:defRPr sz="6400">
                <a:solidFill>
                  <a:schemeClr val="lt1"/>
                </a:solidFill>
              </a:defRPr>
            </a:lvl5pPr>
            <a:lvl6pPr lvl="5" algn="ctr">
              <a:lnSpc>
                <a:spcPct val="100000"/>
              </a:lnSpc>
              <a:spcBef>
                <a:spcPts val="0"/>
              </a:spcBef>
              <a:spcAft>
                <a:spcPts val="0"/>
              </a:spcAft>
              <a:buClr>
                <a:schemeClr val="lt1"/>
              </a:buClr>
              <a:buSzPts val="4800"/>
              <a:buNone/>
              <a:defRPr sz="6400">
                <a:solidFill>
                  <a:schemeClr val="lt1"/>
                </a:solidFill>
              </a:defRPr>
            </a:lvl6pPr>
            <a:lvl7pPr lvl="6" algn="ctr">
              <a:lnSpc>
                <a:spcPct val="100000"/>
              </a:lnSpc>
              <a:spcBef>
                <a:spcPts val="0"/>
              </a:spcBef>
              <a:spcAft>
                <a:spcPts val="0"/>
              </a:spcAft>
              <a:buClr>
                <a:schemeClr val="lt1"/>
              </a:buClr>
              <a:buSzPts val="4800"/>
              <a:buNone/>
              <a:defRPr sz="6400">
                <a:solidFill>
                  <a:schemeClr val="lt1"/>
                </a:solidFill>
              </a:defRPr>
            </a:lvl7pPr>
            <a:lvl8pPr lvl="7" algn="ctr">
              <a:lnSpc>
                <a:spcPct val="100000"/>
              </a:lnSpc>
              <a:spcBef>
                <a:spcPts val="0"/>
              </a:spcBef>
              <a:spcAft>
                <a:spcPts val="0"/>
              </a:spcAft>
              <a:buClr>
                <a:schemeClr val="lt1"/>
              </a:buClr>
              <a:buSzPts val="4800"/>
              <a:buNone/>
              <a:defRPr sz="6400">
                <a:solidFill>
                  <a:schemeClr val="lt1"/>
                </a:solidFill>
              </a:defRPr>
            </a:lvl8pPr>
            <a:lvl9pPr lvl="8" algn="ctr">
              <a:lnSpc>
                <a:spcPct val="100000"/>
              </a:lnSpc>
              <a:spcBef>
                <a:spcPts val="0"/>
              </a:spcBef>
              <a:spcAft>
                <a:spcPts val="0"/>
              </a:spcAft>
              <a:buClr>
                <a:schemeClr val="lt1"/>
              </a:buClr>
              <a:buSzPts val="4800"/>
              <a:buNone/>
              <a:defRPr sz="6400">
                <a:solidFill>
                  <a:schemeClr val="lt1"/>
                </a:solidFill>
              </a:defRPr>
            </a:lvl9pPr>
          </a:lstStyle>
          <a:p>
            <a:endParaRPr/>
          </a:p>
        </p:txBody>
      </p:sp>
      <p:sp>
        <p:nvSpPr>
          <p:cNvPr id="64" name="Google Shape;64;p26"/>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9pPr>
          </a:lstStyle>
          <a:p>
            <a:fld id="{00000000-1234-1234-1234-123412341234}" type="slidenum">
              <a:rPr lang="en" smtClean="0"/>
              <a:pPr/>
              <a:t>‹#›</a:t>
            </a:fld>
            <a:endParaRPr lang="en"/>
          </a:p>
        </p:txBody>
      </p:sp>
      <p:pic>
        <p:nvPicPr>
          <p:cNvPr id="65" name="Google Shape;65;p26"/>
          <p:cNvPicPr preferRelativeResize="0"/>
          <p:nvPr/>
        </p:nvPicPr>
        <p:blipFill rotWithShape="1">
          <a:blip r:embed="rId3">
            <a:alphaModFix/>
          </a:blip>
          <a:srcRect/>
          <a:stretch/>
        </p:blipFill>
        <p:spPr>
          <a:xfrm>
            <a:off x="162833" y="176295"/>
            <a:ext cx="333500" cy="294700"/>
          </a:xfrm>
          <a:prstGeom prst="rect">
            <a:avLst/>
          </a:prstGeom>
          <a:noFill/>
          <a:ln>
            <a:noFill/>
          </a:ln>
        </p:spPr>
      </p:pic>
      <p:sp>
        <p:nvSpPr>
          <p:cNvPr id="66" name="Google Shape;66;p26"/>
          <p:cNvSpPr txBox="1"/>
          <p:nvPr/>
        </p:nvSpPr>
        <p:spPr>
          <a:xfrm>
            <a:off x="9142267" y="128528"/>
            <a:ext cx="2920000" cy="451302"/>
          </a:xfrm>
          <a:prstGeom prst="rect">
            <a:avLst/>
          </a:prstGeom>
          <a:noFill/>
          <a:ln>
            <a:noFill/>
          </a:ln>
        </p:spPr>
        <p:txBody>
          <a:bodyPr spcFirstLastPara="1" wrap="square" lIns="121900" tIns="121900" rIns="121900" bIns="1219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 sz="1333" b="0" i="0" u="none" strike="noStrike" cap="none">
                <a:solidFill>
                  <a:schemeClr val="lt1"/>
                </a:solidFill>
                <a:latin typeface="DM Sans"/>
                <a:ea typeface="DM Sans"/>
                <a:cs typeface="DM Sans"/>
                <a:sym typeface="DM Sans"/>
              </a:rPr>
              <a:t>www.sharedassets.org.uk</a:t>
            </a:r>
            <a:endParaRPr sz="1333" b="0" i="0" u="none" strike="noStrike" cap="none">
              <a:solidFill>
                <a:schemeClr val="lt1"/>
              </a:solidFill>
              <a:latin typeface="DM Sans"/>
              <a:ea typeface="DM Sans"/>
              <a:cs typeface="DM Sans"/>
              <a:sym typeface="DM Sans"/>
            </a:endParaRPr>
          </a:p>
        </p:txBody>
      </p:sp>
    </p:spTree>
    <p:extLst>
      <p:ext uri="{BB962C8B-B14F-4D97-AF65-F5344CB8AC3E}">
        <p14:creationId xmlns:p14="http://schemas.microsoft.com/office/powerpoint/2010/main" val="68863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7"/>
        <p:cNvGrpSpPr/>
        <p:nvPr/>
      </p:nvGrpSpPr>
      <p:grpSpPr>
        <a:xfrm>
          <a:off x="0" y="0"/>
          <a:ext cx="0" cy="0"/>
          <a:chOff x="0" y="0"/>
          <a:chExt cx="0" cy="0"/>
        </a:xfrm>
      </p:grpSpPr>
      <p:sp>
        <p:nvSpPr>
          <p:cNvPr id="68" name="Google Shape;68;p27"/>
          <p:cNvSpPr/>
          <p:nvPr/>
        </p:nvSpPr>
        <p:spPr>
          <a:xfrm>
            <a:off x="6096000" y="167"/>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9" name="Google Shape;69;p27"/>
          <p:cNvSpPr txBox="1">
            <a:spLocks noGrp="1"/>
          </p:cNvSpPr>
          <p:nvPr>
            <p:ph type="title"/>
          </p:nvPr>
        </p:nvSpPr>
        <p:spPr>
          <a:xfrm>
            <a:off x="354000" y="1863133"/>
            <a:ext cx="5393600" cy="1757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3600"/>
              <a:buNone/>
              <a:defRPr sz="4800">
                <a:solidFill>
                  <a:schemeClr val="dk1"/>
                </a:solidFill>
              </a:defRPr>
            </a:lvl1pPr>
            <a:lvl2pPr lvl="1" algn="ctr">
              <a:lnSpc>
                <a:spcPct val="100000"/>
              </a:lnSpc>
              <a:spcBef>
                <a:spcPts val="0"/>
              </a:spcBef>
              <a:spcAft>
                <a:spcPts val="0"/>
              </a:spcAft>
              <a:buClr>
                <a:schemeClr val="dk1"/>
              </a:buClr>
              <a:buSzPts val="3600"/>
              <a:buNone/>
              <a:defRPr sz="4800">
                <a:solidFill>
                  <a:schemeClr val="dk1"/>
                </a:solidFill>
              </a:defRPr>
            </a:lvl2pPr>
            <a:lvl3pPr lvl="2" algn="ctr">
              <a:lnSpc>
                <a:spcPct val="100000"/>
              </a:lnSpc>
              <a:spcBef>
                <a:spcPts val="0"/>
              </a:spcBef>
              <a:spcAft>
                <a:spcPts val="0"/>
              </a:spcAft>
              <a:buClr>
                <a:schemeClr val="dk1"/>
              </a:buClr>
              <a:buSzPts val="3600"/>
              <a:buNone/>
              <a:defRPr sz="4800">
                <a:solidFill>
                  <a:schemeClr val="dk1"/>
                </a:solidFill>
              </a:defRPr>
            </a:lvl3pPr>
            <a:lvl4pPr lvl="3" algn="ctr">
              <a:lnSpc>
                <a:spcPct val="100000"/>
              </a:lnSpc>
              <a:spcBef>
                <a:spcPts val="0"/>
              </a:spcBef>
              <a:spcAft>
                <a:spcPts val="0"/>
              </a:spcAft>
              <a:buClr>
                <a:schemeClr val="dk1"/>
              </a:buClr>
              <a:buSzPts val="3600"/>
              <a:buNone/>
              <a:defRPr sz="4800">
                <a:solidFill>
                  <a:schemeClr val="dk1"/>
                </a:solidFill>
              </a:defRPr>
            </a:lvl4pPr>
            <a:lvl5pPr lvl="4" algn="ctr">
              <a:lnSpc>
                <a:spcPct val="100000"/>
              </a:lnSpc>
              <a:spcBef>
                <a:spcPts val="0"/>
              </a:spcBef>
              <a:spcAft>
                <a:spcPts val="0"/>
              </a:spcAft>
              <a:buClr>
                <a:schemeClr val="dk1"/>
              </a:buClr>
              <a:buSzPts val="3600"/>
              <a:buNone/>
              <a:defRPr sz="4800">
                <a:solidFill>
                  <a:schemeClr val="dk1"/>
                </a:solidFill>
              </a:defRPr>
            </a:lvl5pPr>
            <a:lvl6pPr lvl="5" algn="ctr">
              <a:lnSpc>
                <a:spcPct val="100000"/>
              </a:lnSpc>
              <a:spcBef>
                <a:spcPts val="0"/>
              </a:spcBef>
              <a:spcAft>
                <a:spcPts val="0"/>
              </a:spcAft>
              <a:buClr>
                <a:schemeClr val="dk1"/>
              </a:buClr>
              <a:buSzPts val="3600"/>
              <a:buNone/>
              <a:defRPr sz="4800">
                <a:solidFill>
                  <a:schemeClr val="dk1"/>
                </a:solidFill>
              </a:defRPr>
            </a:lvl6pPr>
            <a:lvl7pPr lvl="6" algn="ctr">
              <a:lnSpc>
                <a:spcPct val="100000"/>
              </a:lnSpc>
              <a:spcBef>
                <a:spcPts val="0"/>
              </a:spcBef>
              <a:spcAft>
                <a:spcPts val="0"/>
              </a:spcAft>
              <a:buClr>
                <a:schemeClr val="dk1"/>
              </a:buClr>
              <a:buSzPts val="3600"/>
              <a:buNone/>
              <a:defRPr sz="4800">
                <a:solidFill>
                  <a:schemeClr val="dk1"/>
                </a:solidFill>
              </a:defRPr>
            </a:lvl7pPr>
            <a:lvl8pPr lvl="7" algn="ctr">
              <a:lnSpc>
                <a:spcPct val="100000"/>
              </a:lnSpc>
              <a:spcBef>
                <a:spcPts val="0"/>
              </a:spcBef>
              <a:spcAft>
                <a:spcPts val="0"/>
              </a:spcAft>
              <a:buClr>
                <a:schemeClr val="dk1"/>
              </a:buClr>
              <a:buSzPts val="3600"/>
              <a:buNone/>
              <a:defRPr sz="4800">
                <a:solidFill>
                  <a:schemeClr val="dk1"/>
                </a:solidFill>
              </a:defRPr>
            </a:lvl8pPr>
            <a:lvl9pPr lvl="8" algn="ctr">
              <a:lnSpc>
                <a:spcPct val="100000"/>
              </a:lnSpc>
              <a:spcBef>
                <a:spcPts val="0"/>
              </a:spcBef>
              <a:spcAft>
                <a:spcPts val="0"/>
              </a:spcAft>
              <a:buClr>
                <a:schemeClr val="dk1"/>
              </a:buClr>
              <a:buSzPts val="3600"/>
              <a:buNone/>
              <a:defRPr sz="4800">
                <a:solidFill>
                  <a:schemeClr val="dk1"/>
                </a:solidFill>
              </a:defRPr>
            </a:lvl9pPr>
          </a:lstStyle>
          <a:p>
            <a:endParaRPr/>
          </a:p>
        </p:txBody>
      </p:sp>
      <p:sp>
        <p:nvSpPr>
          <p:cNvPr id="70" name="Google Shape;70;p27"/>
          <p:cNvSpPr txBox="1">
            <a:spLocks noGrp="1"/>
          </p:cNvSpPr>
          <p:nvPr>
            <p:ph type="subTitle" idx="1"/>
          </p:nvPr>
        </p:nvSpPr>
        <p:spPr>
          <a:xfrm>
            <a:off x="354000" y="3647167"/>
            <a:ext cx="4436800" cy="1794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71" name="Google Shape;71;p27"/>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rmAutofit/>
          </a:bodyPr>
          <a:lstStyle>
            <a:lvl1pPr marL="609585" lvl="0" indent="-457189" algn="l">
              <a:lnSpc>
                <a:spcPct val="115000"/>
              </a:lnSpc>
              <a:spcBef>
                <a:spcPts val="0"/>
              </a:spcBef>
              <a:spcAft>
                <a:spcPts val="0"/>
              </a:spcAft>
              <a:buClr>
                <a:schemeClr val="lt1"/>
              </a:buClr>
              <a:buSzPts val="1800"/>
              <a:buChar char="●"/>
              <a:defRPr>
                <a:solidFill>
                  <a:schemeClr val="lt1"/>
                </a:solidFill>
              </a:defRPr>
            </a:lvl1pPr>
            <a:lvl2pPr marL="1219170" lvl="1" indent="-423323" algn="l">
              <a:lnSpc>
                <a:spcPct val="115000"/>
              </a:lnSpc>
              <a:spcBef>
                <a:spcPts val="0"/>
              </a:spcBef>
              <a:spcAft>
                <a:spcPts val="0"/>
              </a:spcAft>
              <a:buClr>
                <a:schemeClr val="lt1"/>
              </a:buClr>
              <a:buSzPts val="1400"/>
              <a:buChar char="○"/>
              <a:defRPr>
                <a:solidFill>
                  <a:schemeClr val="lt1"/>
                </a:solidFill>
              </a:defRPr>
            </a:lvl2pPr>
            <a:lvl3pPr marL="1828754" lvl="2" indent="-423323" algn="l">
              <a:lnSpc>
                <a:spcPct val="115000"/>
              </a:lnSpc>
              <a:spcBef>
                <a:spcPts val="0"/>
              </a:spcBef>
              <a:spcAft>
                <a:spcPts val="0"/>
              </a:spcAft>
              <a:buClr>
                <a:schemeClr val="lt1"/>
              </a:buClr>
              <a:buSzPts val="1400"/>
              <a:buChar char="■"/>
              <a:defRPr>
                <a:solidFill>
                  <a:schemeClr val="lt1"/>
                </a:solidFill>
              </a:defRPr>
            </a:lvl3pPr>
            <a:lvl4pPr marL="2438339" lvl="3" indent="-423323" algn="l">
              <a:lnSpc>
                <a:spcPct val="115000"/>
              </a:lnSpc>
              <a:spcBef>
                <a:spcPts val="0"/>
              </a:spcBef>
              <a:spcAft>
                <a:spcPts val="0"/>
              </a:spcAft>
              <a:buClr>
                <a:schemeClr val="lt1"/>
              </a:buClr>
              <a:buSzPts val="1400"/>
              <a:buChar char="●"/>
              <a:defRPr>
                <a:solidFill>
                  <a:schemeClr val="lt1"/>
                </a:solidFill>
              </a:defRPr>
            </a:lvl4pPr>
            <a:lvl5pPr marL="3047924" lvl="4" indent="-423323" algn="l">
              <a:lnSpc>
                <a:spcPct val="115000"/>
              </a:lnSpc>
              <a:spcBef>
                <a:spcPts val="0"/>
              </a:spcBef>
              <a:spcAft>
                <a:spcPts val="0"/>
              </a:spcAft>
              <a:buClr>
                <a:schemeClr val="lt1"/>
              </a:buClr>
              <a:buSzPts val="1400"/>
              <a:buChar char="○"/>
              <a:defRPr>
                <a:solidFill>
                  <a:schemeClr val="lt1"/>
                </a:solidFill>
              </a:defRPr>
            </a:lvl5pPr>
            <a:lvl6pPr marL="3657509" lvl="5" indent="-423323" algn="l">
              <a:lnSpc>
                <a:spcPct val="115000"/>
              </a:lnSpc>
              <a:spcBef>
                <a:spcPts val="0"/>
              </a:spcBef>
              <a:spcAft>
                <a:spcPts val="0"/>
              </a:spcAft>
              <a:buClr>
                <a:schemeClr val="lt1"/>
              </a:buClr>
              <a:buSzPts val="1400"/>
              <a:buChar char="■"/>
              <a:defRPr>
                <a:solidFill>
                  <a:schemeClr val="lt1"/>
                </a:solidFill>
              </a:defRPr>
            </a:lvl6pPr>
            <a:lvl7pPr marL="4267093" lvl="6" indent="-423323" algn="l">
              <a:lnSpc>
                <a:spcPct val="115000"/>
              </a:lnSpc>
              <a:spcBef>
                <a:spcPts val="0"/>
              </a:spcBef>
              <a:spcAft>
                <a:spcPts val="0"/>
              </a:spcAft>
              <a:buClr>
                <a:schemeClr val="lt1"/>
              </a:buClr>
              <a:buSzPts val="1400"/>
              <a:buChar char="●"/>
              <a:defRPr>
                <a:solidFill>
                  <a:schemeClr val="lt1"/>
                </a:solidFill>
              </a:defRPr>
            </a:lvl7pPr>
            <a:lvl8pPr marL="4876678" lvl="7" indent="-423323" algn="l">
              <a:lnSpc>
                <a:spcPct val="115000"/>
              </a:lnSpc>
              <a:spcBef>
                <a:spcPts val="0"/>
              </a:spcBef>
              <a:spcAft>
                <a:spcPts val="0"/>
              </a:spcAft>
              <a:buClr>
                <a:schemeClr val="lt1"/>
              </a:buClr>
              <a:buSzPts val="1400"/>
              <a:buChar char="○"/>
              <a:defRPr>
                <a:solidFill>
                  <a:schemeClr val="lt1"/>
                </a:solidFill>
              </a:defRPr>
            </a:lvl8pPr>
            <a:lvl9pPr marL="5486263" lvl="8" indent="-423323"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72" name="Google Shape;72;p27"/>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9pPr>
          </a:lstStyle>
          <a:p>
            <a:fld id="{00000000-1234-1234-1234-123412341234}" type="slidenum">
              <a:rPr lang="en" smtClean="0"/>
              <a:pPr/>
              <a:t>‹#›</a:t>
            </a:fld>
            <a:endParaRPr lang="en"/>
          </a:p>
        </p:txBody>
      </p:sp>
      <p:pic>
        <p:nvPicPr>
          <p:cNvPr id="73" name="Google Shape;73;p27"/>
          <p:cNvPicPr preferRelativeResize="0"/>
          <p:nvPr/>
        </p:nvPicPr>
        <p:blipFill rotWithShape="1">
          <a:blip r:embed="rId2">
            <a:alphaModFix/>
          </a:blip>
          <a:srcRect/>
          <a:stretch/>
        </p:blipFill>
        <p:spPr>
          <a:xfrm>
            <a:off x="162834" y="176282"/>
            <a:ext cx="333500" cy="294721"/>
          </a:xfrm>
          <a:prstGeom prst="rect">
            <a:avLst/>
          </a:prstGeom>
          <a:noFill/>
          <a:ln>
            <a:noFill/>
          </a:ln>
        </p:spPr>
      </p:pic>
      <p:sp>
        <p:nvSpPr>
          <p:cNvPr id="74" name="Google Shape;74;p27"/>
          <p:cNvSpPr txBox="1"/>
          <p:nvPr/>
        </p:nvSpPr>
        <p:spPr>
          <a:xfrm>
            <a:off x="9142267" y="128529"/>
            <a:ext cx="2920000" cy="861542"/>
          </a:xfrm>
          <a:prstGeom prst="rect">
            <a:avLst/>
          </a:prstGeom>
          <a:noFill/>
          <a:ln>
            <a:noFill/>
          </a:ln>
        </p:spPr>
        <p:txBody>
          <a:bodyPr spcFirstLastPara="1" wrap="square" lIns="121900" tIns="121900" rIns="121900" bIns="1219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 sz="1333" b="0" i="0" u="none" strike="noStrike" cap="none">
                <a:solidFill>
                  <a:schemeClr val="lt1"/>
                </a:solidFill>
                <a:latin typeface="DM Sans"/>
                <a:ea typeface="DM Sans"/>
                <a:cs typeface="DM Sans"/>
                <a:sym typeface="DM Sans"/>
              </a:rPr>
              <a:t>www.sharedassets.org.uk</a:t>
            </a:r>
            <a:endParaRPr sz="1333" b="0" i="0" u="none" strike="noStrike" cap="none">
              <a:solidFill>
                <a:schemeClr val="lt1"/>
              </a:solidFill>
              <a:latin typeface="DM Sans"/>
              <a:ea typeface="DM Sans"/>
              <a:cs typeface="DM Sans"/>
              <a:sym typeface="DM Sans"/>
            </a:endParaRPr>
          </a:p>
          <a:p>
            <a:pPr marL="0" marR="0" lvl="0" indent="0" algn="r" rtl="0">
              <a:lnSpc>
                <a:spcPct val="100000"/>
              </a:lnSpc>
              <a:spcBef>
                <a:spcPts val="0"/>
              </a:spcBef>
              <a:spcAft>
                <a:spcPts val="0"/>
              </a:spcAft>
              <a:buClr>
                <a:srgbClr val="000000"/>
              </a:buClr>
              <a:buSzPts val="1000"/>
              <a:buFont typeface="Arial"/>
              <a:buNone/>
            </a:pPr>
            <a:endParaRPr sz="1333" b="0" i="0" u="none" strike="noStrike" cap="none">
              <a:solidFill>
                <a:schemeClr val="lt1"/>
              </a:solidFill>
              <a:latin typeface="DM Sans"/>
              <a:ea typeface="DM Sans"/>
              <a:cs typeface="DM Sans"/>
              <a:sym typeface="DM Sans"/>
            </a:endParaRPr>
          </a:p>
          <a:p>
            <a:pPr marL="0" marR="0" lvl="0" indent="0" algn="r" rtl="0">
              <a:lnSpc>
                <a:spcPct val="100000"/>
              </a:lnSpc>
              <a:spcBef>
                <a:spcPts val="0"/>
              </a:spcBef>
              <a:spcAft>
                <a:spcPts val="0"/>
              </a:spcAft>
              <a:buClr>
                <a:srgbClr val="000000"/>
              </a:buClr>
              <a:buSzPts val="1000"/>
              <a:buFont typeface="Arial"/>
              <a:buNone/>
            </a:pPr>
            <a:endParaRPr sz="1333" b="0" i="0" u="none" strike="noStrike" cap="none">
              <a:solidFill>
                <a:schemeClr val="lt1"/>
              </a:solidFill>
              <a:latin typeface="DM Sans"/>
              <a:ea typeface="DM Sans"/>
              <a:cs typeface="DM Sans"/>
              <a:sym typeface="DM Sans"/>
            </a:endParaRPr>
          </a:p>
        </p:txBody>
      </p:sp>
    </p:spTree>
    <p:extLst>
      <p:ext uri="{BB962C8B-B14F-4D97-AF65-F5344CB8AC3E}">
        <p14:creationId xmlns:p14="http://schemas.microsoft.com/office/powerpoint/2010/main" val="842046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70" name="Title 1">
            <a:extLst>
              <a:ext uri="{FF2B5EF4-FFF2-40B4-BE49-F238E27FC236}">
                <a16:creationId xmlns:a16="http://schemas.microsoft.com/office/drawing/2014/main" id="{C3501222-3F13-4879-ABD3-E175AC9CE89A}"/>
              </a:ext>
            </a:extLst>
          </p:cNvPr>
          <p:cNvSpPr>
            <a:spLocks noGrp="1"/>
          </p:cNvSpPr>
          <p:nvPr>
            <p:ph type="title"/>
          </p:nvPr>
        </p:nvSpPr>
        <p:spPr>
          <a:xfrm>
            <a:off x="6301382" y="620202"/>
            <a:ext cx="4917906" cy="1598211"/>
          </a:xfrm>
        </p:spPr>
        <p:txBody>
          <a:bodyPr rtlCol="0" anchor="b"/>
          <a:lstStyle/>
          <a:p>
            <a:pPr rtl="0"/>
            <a:r>
              <a:rPr lang="en-GB"/>
              <a:t>Click to edit Master title style</a:t>
            </a:r>
          </a:p>
        </p:txBody>
      </p:sp>
      <p:sp>
        <p:nvSpPr>
          <p:cNvPr id="71" name="Freeform: Shape 70">
            <a:extLst>
              <a:ext uri="{FF2B5EF4-FFF2-40B4-BE49-F238E27FC236}">
                <a16:creationId xmlns:a16="http://schemas.microsoft.com/office/drawing/2014/main" id="{D130A797-4ADE-4B76-A524-71E3EFEFD9BA}"/>
              </a:ext>
              <a:ext uri="{C183D7F6-B498-43B3-948B-1728B52AA6E4}">
                <adec:decorative xmlns:adec="http://schemas.microsoft.com/office/drawing/2017/decorative" val="1"/>
              </a:ext>
            </a:extLst>
          </p:cNvPr>
          <p:cNvSpPr/>
          <p:nvPr userDrawn="1"/>
        </p:nvSpPr>
        <p:spPr>
          <a:xfrm>
            <a:off x="389616" y="3699058"/>
            <a:ext cx="3957664" cy="3172277"/>
          </a:xfrm>
          <a:custGeom>
            <a:avLst/>
            <a:gdLst>
              <a:gd name="connsiteX0" fmla="*/ 2048049 w 3957664"/>
              <a:gd name="connsiteY0" fmla="*/ 0 h 3189422"/>
              <a:gd name="connsiteX1" fmla="*/ 3496843 w 3957664"/>
              <a:gd name="connsiteY1" fmla="*/ 893975 h 3189422"/>
              <a:gd name="connsiteX2" fmla="*/ 3651243 w 3957664"/>
              <a:gd name="connsiteY2" fmla="*/ 1122679 h 3189422"/>
              <a:gd name="connsiteX3" fmla="*/ 3957664 w 3957664"/>
              <a:gd name="connsiteY3" fmla="*/ 1843225 h 3189422"/>
              <a:gd name="connsiteX4" fmla="*/ 3772520 w 3957664"/>
              <a:gd name="connsiteY4" fmla="*/ 2619224 h 3189422"/>
              <a:gd name="connsiteX5" fmla="*/ 3417035 w 3957664"/>
              <a:gd name="connsiteY5" fmla="*/ 3133103 h 3189422"/>
              <a:gd name="connsiteX6" fmla="*/ 3359909 w 3957664"/>
              <a:gd name="connsiteY6" fmla="*/ 3189422 h 3189422"/>
              <a:gd name="connsiteX7" fmla="*/ 355401 w 3957664"/>
              <a:gd name="connsiteY7" fmla="*/ 3189422 h 3189422"/>
              <a:gd name="connsiteX8" fmla="*/ 263882 w 3957664"/>
              <a:gd name="connsiteY8" fmla="*/ 3030079 h 3189422"/>
              <a:gd name="connsiteX9" fmla="*/ 0 w 3957664"/>
              <a:gd name="connsiteY9" fmla="*/ 1843225 h 3189422"/>
              <a:gd name="connsiteX10" fmla="*/ 205612 w 3957664"/>
              <a:gd name="connsiteY10" fmla="*/ 1230099 h 3189422"/>
              <a:gd name="connsiteX11" fmla="*/ 814378 w 3957664"/>
              <a:gd name="connsiteY11" fmla="*/ 659189 h 3189422"/>
              <a:gd name="connsiteX12" fmla="*/ 948225 w 3957664"/>
              <a:gd name="connsiteY12" fmla="*/ 549980 h 3189422"/>
              <a:gd name="connsiteX13" fmla="*/ 2048049 w 3957664"/>
              <a:gd name="connsiteY13" fmla="*/ 0 h 31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7664" h="3189422">
                <a:moveTo>
                  <a:pt x="2048049" y="0"/>
                </a:moveTo>
                <a:cubicBezTo>
                  <a:pt x="2659874" y="0"/>
                  <a:pt x="3093177" y="267343"/>
                  <a:pt x="3496843" y="893975"/>
                </a:cubicBezTo>
                <a:cubicBezTo>
                  <a:pt x="3549668" y="975994"/>
                  <a:pt x="3601305" y="1050587"/>
                  <a:pt x="3651243" y="1122679"/>
                </a:cubicBezTo>
                <a:cubicBezTo>
                  <a:pt x="3858213" y="1421594"/>
                  <a:pt x="3957664" y="1577044"/>
                  <a:pt x="3957664" y="1843225"/>
                </a:cubicBezTo>
                <a:cubicBezTo>
                  <a:pt x="3957664" y="2107525"/>
                  <a:pt x="3895327" y="2368608"/>
                  <a:pt x="3772520" y="2619224"/>
                </a:cubicBezTo>
                <a:cubicBezTo>
                  <a:pt x="3682390" y="2803096"/>
                  <a:pt x="3563214" y="2975293"/>
                  <a:pt x="3417035" y="3133103"/>
                </a:cubicBezTo>
                <a:lnTo>
                  <a:pt x="3359909" y="3189422"/>
                </a:lnTo>
                <a:lnTo>
                  <a:pt x="355401" y="3189422"/>
                </a:lnTo>
                <a:lnTo>
                  <a:pt x="263882" y="3030079"/>
                </a:lnTo>
                <a:cubicBezTo>
                  <a:pt x="92200" y="2695464"/>
                  <a:pt x="0" y="2286098"/>
                  <a:pt x="0" y="1843225"/>
                </a:cubicBezTo>
                <a:cubicBezTo>
                  <a:pt x="0" y="1607633"/>
                  <a:pt x="63442" y="1418552"/>
                  <a:pt x="205612" y="1230099"/>
                </a:cubicBezTo>
                <a:cubicBezTo>
                  <a:pt x="354321" y="1032967"/>
                  <a:pt x="577768" y="851400"/>
                  <a:pt x="814378" y="659189"/>
                </a:cubicBezTo>
                <a:cubicBezTo>
                  <a:pt x="858032" y="623770"/>
                  <a:pt x="903129" y="587098"/>
                  <a:pt x="948225" y="549980"/>
                </a:cubicBezTo>
                <a:cubicBezTo>
                  <a:pt x="1351891" y="217791"/>
                  <a:pt x="1646508" y="0"/>
                  <a:pt x="204804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72" name="Freeform: Shape 71">
            <a:extLst>
              <a:ext uri="{FF2B5EF4-FFF2-40B4-BE49-F238E27FC236}">
                <a16:creationId xmlns:a16="http://schemas.microsoft.com/office/drawing/2014/main" id="{8F62D565-3FCF-4F30-BF43-A5BA7175D60C}"/>
              </a:ext>
              <a:ext uri="{C183D7F6-B498-43B3-948B-1728B52AA6E4}">
                <adec:decorative xmlns:adec="http://schemas.microsoft.com/office/drawing/2017/decorative" val="1"/>
              </a:ext>
            </a:extLst>
          </p:cNvPr>
          <p:cNvSpPr/>
          <p:nvPr userDrawn="1"/>
        </p:nvSpPr>
        <p:spPr>
          <a:xfrm>
            <a:off x="-15240" y="-15240"/>
            <a:ext cx="2996705" cy="3945518"/>
          </a:xfrm>
          <a:custGeom>
            <a:avLst/>
            <a:gdLst>
              <a:gd name="connsiteX0" fmla="*/ 0 w 2943938"/>
              <a:gd name="connsiteY0" fmla="*/ 0 h 3856970"/>
              <a:gd name="connsiteX1" fmla="*/ 2330196 w 2943938"/>
              <a:gd name="connsiteY1" fmla="*/ 0 h 3856970"/>
              <a:gd name="connsiteX2" fmla="*/ 2432846 w 2943938"/>
              <a:gd name="connsiteY2" fmla="*/ 201819 h 3856970"/>
              <a:gd name="connsiteX3" fmla="*/ 2529757 w 2943938"/>
              <a:gd name="connsiteY3" fmla="*/ 393271 h 3856970"/>
              <a:gd name="connsiteX4" fmla="*/ 2920427 w 2943938"/>
              <a:gd name="connsiteY4" fmla="*/ 1886722 h 3856970"/>
              <a:gd name="connsiteX5" fmla="*/ 1545251 w 2943938"/>
              <a:gd name="connsiteY5" fmla="*/ 3482689 h 3856970"/>
              <a:gd name="connsiteX6" fmla="*/ 1242892 w 2943938"/>
              <a:gd name="connsiteY6" fmla="*/ 3622158 h 3856970"/>
              <a:gd name="connsiteX7" fmla="*/ 331469 w 2943938"/>
              <a:gd name="connsiteY7" fmla="*/ 3837762 h 3856970"/>
              <a:gd name="connsiteX8" fmla="*/ 103513 w 2943938"/>
              <a:gd name="connsiteY8" fmla="*/ 3777951 h 3856970"/>
              <a:gd name="connsiteX9" fmla="*/ 0 w 2943938"/>
              <a:gd name="connsiteY9" fmla="*/ 3736526 h 38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3938" h="3856970">
                <a:moveTo>
                  <a:pt x="0" y="0"/>
                </a:moveTo>
                <a:lnTo>
                  <a:pt x="2330196" y="0"/>
                </a:lnTo>
                <a:lnTo>
                  <a:pt x="2432846" y="201819"/>
                </a:lnTo>
                <a:cubicBezTo>
                  <a:pt x="2464222" y="264214"/>
                  <a:pt x="2496729" y="328691"/>
                  <a:pt x="2529757" y="393271"/>
                </a:cubicBezTo>
                <a:cubicBezTo>
                  <a:pt x="2825326" y="971312"/>
                  <a:pt x="3012255" y="1387540"/>
                  <a:pt x="2920427" y="1886722"/>
                </a:cubicBezTo>
                <a:cubicBezTo>
                  <a:pt x="2780510" y="2647319"/>
                  <a:pt x="2369254" y="3124645"/>
                  <a:pt x="1545251" y="3482689"/>
                </a:cubicBezTo>
                <a:cubicBezTo>
                  <a:pt x="1437401" y="3529541"/>
                  <a:pt x="1338491" y="3576618"/>
                  <a:pt x="1242892" y="3622158"/>
                </a:cubicBezTo>
                <a:cubicBezTo>
                  <a:pt x="846531" y="3810872"/>
                  <a:pt x="642275" y="3898836"/>
                  <a:pt x="331469" y="3837762"/>
                </a:cubicBezTo>
                <a:cubicBezTo>
                  <a:pt x="254316" y="3822602"/>
                  <a:pt x="178289" y="3802644"/>
                  <a:pt x="103513" y="3777951"/>
                </a:cubicBezTo>
                <a:lnTo>
                  <a:pt x="0" y="3736526"/>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73" name="Freeform: Shape 72">
            <a:extLst>
              <a:ext uri="{FF2B5EF4-FFF2-40B4-BE49-F238E27FC236}">
                <a16:creationId xmlns:a16="http://schemas.microsoft.com/office/drawing/2014/main" id="{4AA5E076-2B14-4FF7-A39D-A33BA61751D2}"/>
              </a:ext>
              <a:ext uri="{C183D7F6-B498-43B3-948B-1728B52AA6E4}">
                <adec:decorative xmlns:adec="http://schemas.microsoft.com/office/drawing/2017/decorative" val="1"/>
              </a:ext>
            </a:extLst>
          </p:cNvPr>
          <p:cNvSpPr/>
          <p:nvPr userDrawn="1"/>
        </p:nvSpPr>
        <p:spPr>
          <a:xfrm>
            <a:off x="0" y="0"/>
            <a:ext cx="2658910" cy="3413870"/>
          </a:xfrm>
          <a:custGeom>
            <a:avLst/>
            <a:gdLst>
              <a:gd name="connsiteX0" fmla="*/ 0 w 2623694"/>
              <a:gd name="connsiteY0" fmla="*/ 0 h 3356093"/>
              <a:gd name="connsiteX1" fmla="*/ 1963100 w 2623694"/>
              <a:gd name="connsiteY1" fmla="*/ 0 h 3356093"/>
              <a:gd name="connsiteX2" fmla="*/ 1971450 w 2623694"/>
              <a:gd name="connsiteY2" fmla="*/ 12938 h 3356093"/>
              <a:gd name="connsiteX3" fmla="*/ 2187660 w 2623694"/>
              <a:gd name="connsiteY3" fmla="*/ 405191 h 3356093"/>
              <a:gd name="connsiteX4" fmla="*/ 2270165 w 2623694"/>
              <a:gd name="connsiteY4" fmla="*/ 560198 h 3356093"/>
              <a:gd name="connsiteX5" fmla="*/ 2604330 w 2623694"/>
              <a:gd name="connsiteY5" fmla="*/ 1768541 h 3356093"/>
              <a:gd name="connsiteX6" fmla="*/ 1442984 w 2623694"/>
              <a:gd name="connsiteY6" fmla="*/ 3055795 h 3356093"/>
              <a:gd name="connsiteX7" fmla="*/ 1187181 w 2623694"/>
              <a:gd name="connsiteY7" fmla="*/ 3167876 h 3356093"/>
              <a:gd name="connsiteX8" fmla="*/ 415643 w 2623694"/>
              <a:gd name="connsiteY8" fmla="*/ 3340141 h 3356093"/>
              <a:gd name="connsiteX9" fmla="*/ 35506 w 2623694"/>
              <a:gd name="connsiteY9" fmla="*/ 3219446 h 3356093"/>
              <a:gd name="connsiteX10" fmla="*/ 0 w 2623694"/>
              <a:gd name="connsiteY10" fmla="*/ 3200809 h 335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3694" h="3356093">
                <a:moveTo>
                  <a:pt x="0" y="0"/>
                </a:moveTo>
                <a:lnTo>
                  <a:pt x="1963100" y="0"/>
                </a:lnTo>
                <a:lnTo>
                  <a:pt x="1971450" y="12938"/>
                </a:lnTo>
                <a:cubicBezTo>
                  <a:pt x="2044657" y="135139"/>
                  <a:pt x="2115157" y="268262"/>
                  <a:pt x="2187660" y="405191"/>
                </a:cubicBezTo>
                <a:cubicBezTo>
                  <a:pt x="2214373" y="455709"/>
                  <a:pt x="2242048" y="507912"/>
                  <a:pt x="2270165" y="560198"/>
                </a:cubicBezTo>
                <a:cubicBezTo>
                  <a:pt x="2521781" y="1028213"/>
                  <a:pt x="2681023" y="1365157"/>
                  <a:pt x="2604330" y="1768541"/>
                </a:cubicBezTo>
                <a:cubicBezTo>
                  <a:pt x="2487472" y="2383175"/>
                  <a:pt x="2140165" y="2768170"/>
                  <a:pt x="1442984" y="3055795"/>
                </a:cubicBezTo>
                <a:cubicBezTo>
                  <a:pt x="1351733" y="3093432"/>
                  <a:pt x="1268057" y="3131272"/>
                  <a:pt x="1187181" y="3167876"/>
                </a:cubicBezTo>
                <a:cubicBezTo>
                  <a:pt x="851859" y="3319560"/>
                  <a:pt x="679039" y="3390221"/>
                  <a:pt x="415643" y="3340141"/>
                </a:cubicBezTo>
                <a:cubicBezTo>
                  <a:pt x="284874" y="3315279"/>
                  <a:pt x="157878" y="3274912"/>
                  <a:pt x="35506" y="3219446"/>
                </a:cubicBezTo>
                <a:lnTo>
                  <a:pt x="0" y="3200809"/>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74" name="Freeform: Shape 73">
            <a:extLst>
              <a:ext uri="{FF2B5EF4-FFF2-40B4-BE49-F238E27FC236}">
                <a16:creationId xmlns:a16="http://schemas.microsoft.com/office/drawing/2014/main" id="{6123B1F1-2AA9-45A3-A764-6FFA3D5A101D}"/>
              </a:ext>
              <a:ext uri="{C183D7F6-B498-43B3-948B-1728B52AA6E4}">
                <adec:decorative xmlns:adec="http://schemas.microsoft.com/office/drawing/2017/decorative" val="1"/>
              </a:ext>
            </a:extLst>
          </p:cNvPr>
          <p:cNvSpPr/>
          <p:nvPr userDrawn="1"/>
        </p:nvSpPr>
        <p:spPr>
          <a:xfrm>
            <a:off x="-15240" y="-15240"/>
            <a:ext cx="2851586" cy="3651532"/>
          </a:xfrm>
          <a:custGeom>
            <a:avLst/>
            <a:gdLst>
              <a:gd name="connsiteX0" fmla="*/ 0 w 2803183"/>
              <a:gd name="connsiteY0" fmla="*/ 0 h 3571826"/>
              <a:gd name="connsiteX1" fmla="*/ 2204260 w 2803183"/>
              <a:gd name="connsiteY1" fmla="*/ 0 h 3571826"/>
              <a:gd name="connsiteX2" fmla="*/ 2219596 w 2803183"/>
              <a:gd name="connsiteY2" fmla="*/ 27890 h 3571826"/>
              <a:gd name="connsiteX3" fmla="*/ 2335863 w 2803183"/>
              <a:gd name="connsiteY3" fmla="*/ 252934 h 3571826"/>
              <a:gd name="connsiteX4" fmla="*/ 2424807 w 2803183"/>
              <a:gd name="connsiteY4" fmla="*/ 425928 h 3571826"/>
              <a:gd name="connsiteX5" fmla="*/ 2780331 w 2803183"/>
              <a:gd name="connsiteY5" fmla="*/ 1776962 h 3571826"/>
              <a:gd name="connsiteX6" fmla="*/ 1500120 w 2803183"/>
              <a:gd name="connsiteY6" fmla="*/ 3228411 h 3571826"/>
              <a:gd name="connsiteX7" fmla="*/ 1219529 w 2803183"/>
              <a:gd name="connsiteY7" fmla="*/ 3356030 h 3571826"/>
              <a:gd name="connsiteX8" fmla="*/ 374577 w 2803183"/>
              <a:gd name="connsiteY8" fmla="*/ 3555218 h 3571826"/>
              <a:gd name="connsiteX9" fmla="*/ 163724 w 2803183"/>
              <a:gd name="connsiteY9" fmla="*/ 3502019 h 3571826"/>
              <a:gd name="connsiteX10" fmla="*/ 0 w 2803183"/>
              <a:gd name="connsiteY10" fmla="*/ 3438577 h 357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3183" h="3571826">
                <a:moveTo>
                  <a:pt x="0" y="0"/>
                </a:moveTo>
                <a:lnTo>
                  <a:pt x="2204260" y="0"/>
                </a:lnTo>
                <a:lnTo>
                  <a:pt x="2219596" y="27890"/>
                </a:lnTo>
                <a:cubicBezTo>
                  <a:pt x="2258246" y="101175"/>
                  <a:pt x="2296785" y="176523"/>
                  <a:pt x="2335863" y="252934"/>
                </a:cubicBezTo>
                <a:cubicBezTo>
                  <a:pt x="2364658" y="309314"/>
                  <a:pt x="2394491" y="367575"/>
                  <a:pt x="2424807" y="425928"/>
                </a:cubicBezTo>
                <a:cubicBezTo>
                  <a:pt x="2696101" y="948228"/>
                  <a:pt x="2867464" y="1324430"/>
                  <a:pt x="2780331" y="1776962"/>
                </a:cubicBezTo>
                <a:cubicBezTo>
                  <a:pt x="2647567" y="2466479"/>
                  <a:pt x="2264711" y="2900581"/>
                  <a:pt x="1500120" y="3228411"/>
                </a:cubicBezTo>
                <a:cubicBezTo>
                  <a:pt x="1400046" y="3271308"/>
                  <a:pt x="1308251" y="3314372"/>
                  <a:pt x="1219529" y="3356030"/>
                </a:cubicBezTo>
                <a:cubicBezTo>
                  <a:pt x="851676" y="3528655"/>
                  <a:pt x="662152" y="3609205"/>
                  <a:pt x="374577" y="3555218"/>
                </a:cubicBezTo>
                <a:cubicBezTo>
                  <a:pt x="303192" y="3541816"/>
                  <a:pt x="232869" y="3524065"/>
                  <a:pt x="163724" y="3502019"/>
                </a:cubicBezTo>
                <a:lnTo>
                  <a:pt x="0" y="3438577"/>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76" name="Freeform: Shape 75">
            <a:extLst>
              <a:ext uri="{FF2B5EF4-FFF2-40B4-BE49-F238E27FC236}">
                <a16:creationId xmlns:a16="http://schemas.microsoft.com/office/drawing/2014/main" id="{4F1BC949-2CC9-471B-B631-56A9ED6B447C}"/>
              </a:ext>
              <a:ext uri="{C183D7F6-B498-43B3-948B-1728B52AA6E4}">
                <adec:decorative xmlns:adec="http://schemas.microsoft.com/office/drawing/2017/decorative" val="1"/>
              </a:ext>
            </a:extLst>
          </p:cNvPr>
          <p:cNvSpPr/>
          <p:nvPr userDrawn="1"/>
        </p:nvSpPr>
        <p:spPr>
          <a:xfrm>
            <a:off x="3013545" y="985363"/>
            <a:ext cx="2825510" cy="2688140"/>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77" name="Freeform: Shape 76">
            <a:extLst>
              <a:ext uri="{FF2B5EF4-FFF2-40B4-BE49-F238E27FC236}">
                <a16:creationId xmlns:a16="http://schemas.microsoft.com/office/drawing/2014/main" id="{CD2D00FA-311A-45B4-BEF8-AE54AED30DA3}"/>
              </a:ext>
              <a:ext uri="{C183D7F6-B498-43B3-948B-1728B52AA6E4}">
                <adec:decorative xmlns:adec="http://schemas.microsoft.com/office/drawing/2017/decorative" val="1"/>
              </a:ext>
            </a:extLst>
          </p:cNvPr>
          <p:cNvSpPr/>
          <p:nvPr userDrawn="1"/>
        </p:nvSpPr>
        <p:spPr>
          <a:xfrm>
            <a:off x="2907418" y="885195"/>
            <a:ext cx="3040473" cy="2903550"/>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78" name="Freeform: Shape 77">
            <a:extLst>
              <a:ext uri="{FF2B5EF4-FFF2-40B4-BE49-F238E27FC236}">
                <a16:creationId xmlns:a16="http://schemas.microsoft.com/office/drawing/2014/main" id="{1B2264C6-CC03-41E5-AD74-124047B40A1A}"/>
              </a:ext>
              <a:ext uri="{C183D7F6-B498-43B3-948B-1728B52AA6E4}">
                <adec:decorative xmlns:adec="http://schemas.microsoft.com/office/drawing/2017/decorative" val="1"/>
              </a:ext>
            </a:extLst>
          </p:cNvPr>
          <p:cNvSpPr/>
          <p:nvPr userDrawn="1"/>
        </p:nvSpPr>
        <p:spPr>
          <a:xfrm>
            <a:off x="3116911" y="1112823"/>
            <a:ext cx="2578595" cy="2401654"/>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81" name="Freeform: Shape 80">
            <a:extLst>
              <a:ext uri="{FF2B5EF4-FFF2-40B4-BE49-F238E27FC236}">
                <a16:creationId xmlns:a16="http://schemas.microsoft.com/office/drawing/2014/main" id="{2DBA87A6-EC43-4D46-87BC-406D6C9C7DAA}"/>
              </a:ext>
              <a:ext uri="{C183D7F6-B498-43B3-948B-1728B52AA6E4}">
                <adec:decorative xmlns:adec="http://schemas.microsoft.com/office/drawing/2017/decorative" val="1"/>
              </a:ext>
            </a:extLst>
          </p:cNvPr>
          <p:cNvSpPr/>
          <p:nvPr userDrawn="1"/>
        </p:nvSpPr>
        <p:spPr>
          <a:xfrm>
            <a:off x="486989" y="3782543"/>
            <a:ext cx="3779450" cy="3075458"/>
          </a:xfrm>
          <a:custGeom>
            <a:avLst/>
            <a:gdLst>
              <a:gd name="connsiteX0" fmla="*/ 1955825 w 3779450"/>
              <a:gd name="connsiteY0" fmla="*/ 0 h 3105939"/>
              <a:gd name="connsiteX1" fmla="*/ 3339380 w 3779450"/>
              <a:gd name="connsiteY1" fmla="*/ 843766 h 3105939"/>
              <a:gd name="connsiteX2" fmla="*/ 3486827 w 3779450"/>
              <a:gd name="connsiteY2" fmla="*/ 1059625 h 3105939"/>
              <a:gd name="connsiteX3" fmla="*/ 3779450 w 3779450"/>
              <a:gd name="connsiteY3" fmla="*/ 1739702 h 3105939"/>
              <a:gd name="connsiteX4" fmla="*/ 3602643 w 3779450"/>
              <a:gd name="connsiteY4" fmla="*/ 2472118 h 3105939"/>
              <a:gd name="connsiteX5" fmla="*/ 3115045 w 3779450"/>
              <a:gd name="connsiteY5" fmla="*/ 3101460 h 3105939"/>
              <a:gd name="connsiteX6" fmla="*/ 3109550 w 3779450"/>
              <a:gd name="connsiteY6" fmla="*/ 3105939 h 3105939"/>
              <a:gd name="connsiteX7" fmla="*/ 408379 w 3779450"/>
              <a:gd name="connsiteY7" fmla="*/ 3105939 h 3105939"/>
              <a:gd name="connsiteX8" fmla="*/ 340244 w 3779450"/>
              <a:gd name="connsiteY8" fmla="*/ 3011749 h 3105939"/>
              <a:gd name="connsiteX9" fmla="*/ 0 w 3779450"/>
              <a:gd name="connsiteY9" fmla="*/ 1739702 h 3105939"/>
              <a:gd name="connsiteX10" fmla="*/ 196353 w 3779450"/>
              <a:gd name="connsiteY10" fmla="*/ 1161012 h 3105939"/>
              <a:gd name="connsiteX11" fmla="*/ 777707 w 3779450"/>
              <a:gd name="connsiteY11" fmla="*/ 622167 h 3105939"/>
              <a:gd name="connsiteX12" fmla="*/ 905527 w 3779450"/>
              <a:gd name="connsiteY12" fmla="*/ 519091 h 3105939"/>
              <a:gd name="connsiteX13" fmla="*/ 1955825 w 3779450"/>
              <a:gd name="connsiteY13" fmla="*/ 0 h 31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9450" h="3105939">
                <a:moveTo>
                  <a:pt x="1955825" y="0"/>
                </a:moveTo>
                <a:cubicBezTo>
                  <a:pt x="2540099" y="0"/>
                  <a:pt x="2953891" y="252328"/>
                  <a:pt x="3339380" y="843766"/>
                </a:cubicBezTo>
                <a:cubicBezTo>
                  <a:pt x="3389826" y="921178"/>
                  <a:pt x="3439138" y="991582"/>
                  <a:pt x="3486827" y="1059625"/>
                </a:cubicBezTo>
                <a:cubicBezTo>
                  <a:pt x="3684478" y="1341752"/>
                  <a:pt x="3779450" y="1488471"/>
                  <a:pt x="3779450" y="1739702"/>
                </a:cubicBezTo>
                <a:cubicBezTo>
                  <a:pt x="3779450" y="1989158"/>
                  <a:pt x="3719920" y="2235578"/>
                  <a:pt x="3602643" y="2472118"/>
                </a:cubicBezTo>
                <a:cubicBezTo>
                  <a:pt x="3487881" y="2703511"/>
                  <a:pt x="3323808" y="2915316"/>
                  <a:pt x="3115045" y="3101460"/>
                </a:cubicBezTo>
                <a:lnTo>
                  <a:pt x="3109550" y="3105939"/>
                </a:lnTo>
                <a:lnTo>
                  <a:pt x="408379" y="3105939"/>
                </a:lnTo>
                <a:lnTo>
                  <a:pt x="340244" y="3011749"/>
                </a:lnTo>
                <a:cubicBezTo>
                  <a:pt x="119844" y="2671989"/>
                  <a:pt x="0" y="2227368"/>
                  <a:pt x="0" y="1739702"/>
                </a:cubicBezTo>
                <a:cubicBezTo>
                  <a:pt x="0" y="1517342"/>
                  <a:pt x="60585" y="1338881"/>
                  <a:pt x="196353" y="1161012"/>
                </a:cubicBezTo>
                <a:cubicBezTo>
                  <a:pt x="338366" y="974951"/>
                  <a:pt x="551751" y="803582"/>
                  <a:pt x="777707" y="622167"/>
                </a:cubicBezTo>
                <a:cubicBezTo>
                  <a:pt x="819395" y="588736"/>
                  <a:pt x="862461" y="554124"/>
                  <a:pt x="905527" y="519091"/>
                </a:cubicBezTo>
                <a:cubicBezTo>
                  <a:pt x="1291015" y="205559"/>
                  <a:pt x="1572365" y="0"/>
                  <a:pt x="1955825"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82" name="Freeform: Shape 81">
            <a:extLst>
              <a:ext uri="{FF2B5EF4-FFF2-40B4-BE49-F238E27FC236}">
                <a16:creationId xmlns:a16="http://schemas.microsoft.com/office/drawing/2014/main" id="{6431D197-D3D6-4ADE-A689-90E0AFF59884}"/>
              </a:ext>
              <a:ext uri="{C183D7F6-B498-43B3-948B-1728B52AA6E4}">
                <adec:decorative xmlns:adec="http://schemas.microsoft.com/office/drawing/2017/decorative" val="1"/>
              </a:ext>
            </a:extLst>
          </p:cNvPr>
          <p:cNvSpPr/>
          <p:nvPr userDrawn="1"/>
        </p:nvSpPr>
        <p:spPr>
          <a:xfrm>
            <a:off x="244132" y="3499226"/>
            <a:ext cx="4246072" cy="3372109"/>
          </a:xfrm>
          <a:custGeom>
            <a:avLst/>
            <a:gdLst>
              <a:gd name="connsiteX0" fmla="*/ 2197297 w 4246072"/>
              <a:gd name="connsiteY0" fmla="*/ 0 h 3389255"/>
              <a:gd name="connsiteX1" fmla="*/ 3751669 w 4246072"/>
              <a:gd name="connsiteY1" fmla="*/ 961057 h 3389255"/>
              <a:gd name="connsiteX2" fmla="*/ 3917321 w 4246072"/>
              <a:gd name="connsiteY2" fmla="*/ 1206923 h 3389255"/>
              <a:gd name="connsiteX3" fmla="*/ 4246072 w 4246072"/>
              <a:gd name="connsiteY3" fmla="*/ 1981537 h 3389255"/>
              <a:gd name="connsiteX4" fmla="*/ 4047436 w 4246072"/>
              <a:gd name="connsiteY4" fmla="*/ 2815766 h 3389255"/>
              <a:gd name="connsiteX5" fmla="*/ 3666046 w 4246072"/>
              <a:gd name="connsiteY5" fmla="*/ 3368206 h 3389255"/>
              <a:gd name="connsiteX6" fmla="*/ 3644738 w 4246072"/>
              <a:gd name="connsiteY6" fmla="*/ 3389255 h 3389255"/>
              <a:gd name="connsiteX7" fmla="*/ 358661 w 4246072"/>
              <a:gd name="connsiteY7" fmla="*/ 3389255 h 3389255"/>
              <a:gd name="connsiteX8" fmla="*/ 283112 w 4246072"/>
              <a:gd name="connsiteY8" fmla="*/ 3257451 h 3389255"/>
              <a:gd name="connsiteX9" fmla="*/ 0 w 4246072"/>
              <a:gd name="connsiteY9" fmla="*/ 1981537 h 3389255"/>
              <a:gd name="connsiteX10" fmla="*/ 220595 w 4246072"/>
              <a:gd name="connsiteY10" fmla="*/ 1322403 h 3389255"/>
              <a:gd name="connsiteX11" fmla="*/ 873725 w 4246072"/>
              <a:gd name="connsiteY11" fmla="*/ 708654 h 3389255"/>
              <a:gd name="connsiteX12" fmla="*/ 1017325 w 4246072"/>
              <a:gd name="connsiteY12" fmla="*/ 591249 h 3389255"/>
              <a:gd name="connsiteX13" fmla="*/ 2197297 w 4246072"/>
              <a:gd name="connsiteY13" fmla="*/ 0 h 338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6072" h="3389255">
                <a:moveTo>
                  <a:pt x="2197297" y="0"/>
                </a:moveTo>
                <a:cubicBezTo>
                  <a:pt x="2853708" y="0"/>
                  <a:pt x="3318587" y="287404"/>
                  <a:pt x="3751669" y="961057"/>
                </a:cubicBezTo>
                <a:cubicBezTo>
                  <a:pt x="3808344" y="1049230"/>
                  <a:pt x="3863744" y="1129422"/>
                  <a:pt x="3917321" y="1206923"/>
                </a:cubicBezTo>
                <a:cubicBezTo>
                  <a:pt x="4139374" y="1528268"/>
                  <a:pt x="4246072" y="1695383"/>
                  <a:pt x="4246072" y="1981537"/>
                </a:cubicBezTo>
                <a:cubicBezTo>
                  <a:pt x="4246072" y="2265670"/>
                  <a:pt x="4179193" y="2546344"/>
                  <a:pt x="4047436" y="2815766"/>
                </a:cubicBezTo>
                <a:cubicBezTo>
                  <a:pt x="3950738" y="3013435"/>
                  <a:pt x="3822878" y="3198554"/>
                  <a:pt x="3666046" y="3368206"/>
                </a:cubicBezTo>
                <a:lnTo>
                  <a:pt x="3644738" y="3389255"/>
                </a:lnTo>
                <a:lnTo>
                  <a:pt x="358661" y="3389255"/>
                </a:lnTo>
                <a:lnTo>
                  <a:pt x="283112" y="3257451"/>
                </a:lnTo>
                <a:cubicBezTo>
                  <a:pt x="98919" y="2897727"/>
                  <a:pt x="0" y="2457642"/>
                  <a:pt x="0" y="1981537"/>
                </a:cubicBezTo>
                <a:cubicBezTo>
                  <a:pt x="0" y="1728267"/>
                  <a:pt x="68065" y="1524998"/>
                  <a:pt x="220595" y="1322403"/>
                </a:cubicBezTo>
                <a:cubicBezTo>
                  <a:pt x="380142" y="1110479"/>
                  <a:pt x="619873" y="915287"/>
                  <a:pt x="873725" y="708654"/>
                </a:cubicBezTo>
                <a:cubicBezTo>
                  <a:pt x="920559" y="670576"/>
                  <a:pt x="968943" y="631153"/>
                  <a:pt x="1017325" y="591249"/>
                </a:cubicBezTo>
                <a:cubicBezTo>
                  <a:pt x="1450408" y="234134"/>
                  <a:pt x="1766494" y="0"/>
                  <a:pt x="219729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89" name="Picture Placeholder 88">
            <a:extLst>
              <a:ext uri="{FF2B5EF4-FFF2-40B4-BE49-F238E27FC236}">
                <a16:creationId xmlns:a16="http://schemas.microsoft.com/office/drawing/2014/main" id="{90D459AE-B4F3-4C42-8A12-9BF1CD1102AE}"/>
              </a:ext>
            </a:extLst>
          </p:cNvPr>
          <p:cNvSpPr>
            <a:spLocks noGrp="1"/>
          </p:cNvSpPr>
          <p:nvPr>
            <p:ph type="pic" sz="quarter" idx="13"/>
          </p:nvPr>
        </p:nvSpPr>
        <p:spPr>
          <a:xfrm>
            <a:off x="0" y="0"/>
            <a:ext cx="2454053" cy="3175473"/>
          </a:xfrm>
          <a:custGeom>
            <a:avLst/>
            <a:gdLst>
              <a:gd name="connsiteX0" fmla="*/ 0 w 2424997"/>
              <a:gd name="connsiteY0" fmla="*/ 0 h 3124865"/>
              <a:gd name="connsiteX1" fmla="*/ 1724737 w 2424997"/>
              <a:gd name="connsiteY1" fmla="*/ 0 h 3124865"/>
              <a:gd name="connsiteX2" fmla="*/ 1747203 w 2424997"/>
              <a:gd name="connsiteY2" fmla="*/ 28350 h 3124865"/>
              <a:gd name="connsiteX3" fmla="*/ 2038508 w 2424997"/>
              <a:gd name="connsiteY3" fmla="*/ 527042 h 3124865"/>
              <a:gd name="connsiteX4" fmla="*/ 2111635 w 2424997"/>
              <a:gd name="connsiteY4" fmla="*/ 663503 h 3124865"/>
              <a:gd name="connsiteX5" fmla="*/ 2407832 w 2424997"/>
              <a:gd name="connsiteY5" fmla="*/ 1727267 h 3124865"/>
              <a:gd name="connsiteX6" fmla="*/ 1378437 w 2424997"/>
              <a:gd name="connsiteY6" fmla="*/ 2860499 h 3124865"/>
              <a:gd name="connsiteX7" fmla="*/ 1151698 w 2424997"/>
              <a:gd name="connsiteY7" fmla="*/ 2959167 h 3124865"/>
              <a:gd name="connsiteX8" fmla="*/ 467819 w 2424997"/>
              <a:gd name="connsiteY8" fmla="*/ 3110822 h 3124865"/>
              <a:gd name="connsiteX9" fmla="*/ 130874 w 2424997"/>
              <a:gd name="connsiteY9" fmla="*/ 3004568 h 3124865"/>
              <a:gd name="connsiteX10" fmla="*/ 0 w 2424997"/>
              <a:gd name="connsiteY10" fmla="*/ 2936339 h 312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4997" h="3124865">
                <a:moveTo>
                  <a:pt x="0" y="0"/>
                </a:moveTo>
                <a:lnTo>
                  <a:pt x="1724737" y="0"/>
                </a:lnTo>
                <a:lnTo>
                  <a:pt x="1747203" y="28350"/>
                </a:lnTo>
                <a:cubicBezTo>
                  <a:pt x="1849704" y="172946"/>
                  <a:pt x="1942108" y="346224"/>
                  <a:pt x="2038508" y="527042"/>
                </a:cubicBezTo>
                <a:cubicBezTo>
                  <a:pt x="2062183" y="571517"/>
                  <a:pt x="2086714" y="617474"/>
                  <a:pt x="2111635" y="663503"/>
                </a:cubicBezTo>
                <a:cubicBezTo>
                  <a:pt x="2334664" y="1075517"/>
                  <a:pt x="2475813" y="1372148"/>
                  <a:pt x="2407832" y="1727267"/>
                </a:cubicBezTo>
                <a:cubicBezTo>
                  <a:pt x="2304253" y="2268357"/>
                  <a:pt x="1996405" y="2607287"/>
                  <a:pt x="1378437" y="2860499"/>
                </a:cubicBezTo>
                <a:cubicBezTo>
                  <a:pt x="1297555" y="2893630"/>
                  <a:pt x="1223386" y="2926944"/>
                  <a:pt x="1151698" y="2959167"/>
                </a:cubicBezTo>
                <a:cubicBezTo>
                  <a:pt x="854475" y="3092702"/>
                  <a:pt x="701291" y="3154909"/>
                  <a:pt x="467819" y="3110822"/>
                </a:cubicBezTo>
                <a:cubicBezTo>
                  <a:pt x="351909" y="3088935"/>
                  <a:pt x="239342" y="3053398"/>
                  <a:pt x="130874" y="3004568"/>
                </a:cubicBezTo>
                <a:lnTo>
                  <a:pt x="0" y="2936339"/>
                </a:lnTo>
                <a:close/>
              </a:path>
            </a:pathLst>
          </a:custGeom>
          <a:solidFill>
            <a:schemeClr val="accent4"/>
          </a:solidFill>
        </p:spPr>
        <p:txBody>
          <a:bodyPr wrap="square" rtlCol="0">
            <a:noAutofit/>
          </a:bodyPr>
          <a:lstStyle/>
          <a:p>
            <a:pPr rtl="0"/>
            <a:r>
              <a:rPr lang="en-GB"/>
              <a:t>Click icon to add picture</a:t>
            </a:r>
          </a:p>
        </p:txBody>
      </p:sp>
      <p:sp>
        <p:nvSpPr>
          <p:cNvPr id="97" name="Picture Placeholder 96">
            <a:extLst>
              <a:ext uri="{FF2B5EF4-FFF2-40B4-BE49-F238E27FC236}">
                <a16:creationId xmlns:a16="http://schemas.microsoft.com/office/drawing/2014/main" id="{0344694E-FBEE-4E6E-B940-5A77EE122412}"/>
              </a:ext>
            </a:extLst>
          </p:cNvPr>
          <p:cNvSpPr>
            <a:spLocks noGrp="1"/>
          </p:cNvSpPr>
          <p:nvPr>
            <p:ph type="pic" sz="quarter" idx="15"/>
          </p:nvPr>
        </p:nvSpPr>
        <p:spPr>
          <a:xfrm>
            <a:off x="3297583" y="1237408"/>
            <a:ext cx="2233692" cy="2164296"/>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solidFill>
            <a:schemeClr val="accent4"/>
          </a:solidFill>
        </p:spPr>
        <p:txBody>
          <a:bodyPr wrap="square" rtlCol="0">
            <a:noAutofit/>
          </a:bodyPr>
          <a:lstStyle/>
          <a:p>
            <a:pPr rtl="0"/>
            <a:r>
              <a:rPr lang="en-GB"/>
              <a:t>Click icon to add picture</a:t>
            </a:r>
          </a:p>
        </p:txBody>
      </p:sp>
      <p:sp>
        <p:nvSpPr>
          <p:cNvPr id="92" name="Picture Placeholder 91">
            <a:extLst>
              <a:ext uri="{FF2B5EF4-FFF2-40B4-BE49-F238E27FC236}">
                <a16:creationId xmlns:a16="http://schemas.microsoft.com/office/drawing/2014/main" id="{D848FBF2-F963-4A1F-B265-AB689736B7F1}"/>
              </a:ext>
            </a:extLst>
          </p:cNvPr>
          <p:cNvSpPr>
            <a:spLocks noGrp="1"/>
          </p:cNvSpPr>
          <p:nvPr>
            <p:ph type="pic" sz="quarter" idx="14"/>
          </p:nvPr>
        </p:nvSpPr>
        <p:spPr>
          <a:xfrm>
            <a:off x="654202" y="4007060"/>
            <a:ext cx="3444873" cy="2850940"/>
          </a:xfrm>
          <a:custGeom>
            <a:avLst/>
            <a:gdLst>
              <a:gd name="connsiteX0" fmla="*/ 1782686 w 3444873"/>
              <a:gd name="connsiteY0" fmla="*/ 0 h 2881420"/>
              <a:gd name="connsiteX1" fmla="*/ 3043760 w 3444873"/>
              <a:gd name="connsiteY1" fmla="*/ 738072 h 2881420"/>
              <a:gd name="connsiteX2" fmla="*/ 3178153 w 3444873"/>
              <a:gd name="connsiteY2" fmla="*/ 926892 h 2881420"/>
              <a:gd name="connsiteX3" fmla="*/ 3444873 w 3444873"/>
              <a:gd name="connsiteY3" fmla="*/ 1521780 h 2881420"/>
              <a:gd name="connsiteX4" fmla="*/ 3283718 w 3444873"/>
              <a:gd name="connsiteY4" fmla="*/ 2162452 h 2881420"/>
              <a:gd name="connsiteX5" fmla="*/ 2839285 w 3444873"/>
              <a:gd name="connsiteY5" fmla="*/ 2712960 h 2881420"/>
              <a:gd name="connsiteX6" fmla="*/ 2692803 w 3444873"/>
              <a:gd name="connsiteY6" fmla="*/ 2827545 h 2881420"/>
              <a:gd name="connsiteX7" fmla="*/ 2610242 w 3444873"/>
              <a:gd name="connsiteY7" fmla="*/ 2881420 h 2881420"/>
              <a:gd name="connsiteX8" fmla="*/ 523032 w 3444873"/>
              <a:gd name="connsiteY8" fmla="*/ 2881420 h 2881420"/>
              <a:gd name="connsiteX9" fmla="*/ 501539 w 3444873"/>
              <a:gd name="connsiteY9" fmla="*/ 2862881 h 2881420"/>
              <a:gd name="connsiteX10" fmla="*/ 401780 w 3444873"/>
              <a:gd name="connsiteY10" fmla="*/ 2756085 h 2881420"/>
              <a:gd name="connsiteX11" fmla="*/ 0 w 3444873"/>
              <a:gd name="connsiteY11" fmla="*/ 1521780 h 2881420"/>
              <a:gd name="connsiteX12" fmla="*/ 178970 w 3444873"/>
              <a:gd name="connsiteY12" fmla="*/ 1015579 h 2881420"/>
              <a:gd name="connsiteX13" fmla="*/ 708859 w 3444873"/>
              <a:gd name="connsiteY13" fmla="*/ 544230 h 2881420"/>
              <a:gd name="connsiteX14" fmla="*/ 825365 w 3444873"/>
              <a:gd name="connsiteY14" fmla="*/ 454067 h 2881420"/>
              <a:gd name="connsiteX15" fmla="*/ 1782686 w 3444873"/>
              <a:gd name="connsiteY15" fmla="*/ 0 h 288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4873" h="2881420">
                <a:moveTo>
                  <a:pt x="1782686" y="0"/>
                </a:moveTo>
                <a:cubicBezTo>
                  <a:pt x="2315236" y="0"/>
                  <a:pt x="2692396" y="220721"/>
                  <a:pt x="3043760" y="738072"/>
                </a:cubicBezTo>
                <a:cubicBezTo>
                  <a:pt x="3089740" y="805787"/>
                  <a:pt x="3134687" y="867372"/>
                  <a:pt x="3178153" y="926892"/>
                </a:cubicBezTo>
                <a:cubicBezTo>
                  <a:pt x="3358308" y="1173678"/>
                  <a:pt x="3444873" y="1302019"/>
                  <a:pt x="3444873" y="1521780"/>
                </a:cubicBezTo>
                <a:cubicBezTo>
                  <a:pt x="3444873" y="1739988"/>
                  <a:pt x="3390613" y="1955541"/>
                  <a:pt x="3283718" y="2162452"/>
                </a:cubicBezTo>
                <a:cubicBezTo>
                  <a:pt x="3179115" y="2364860"/>
                  <a:pt x="3029567" y="2550133"/>
                  <a:pt x="2839285" y="2712960"/>
                </a:cubicBezTo>
                <a:cubicBezTo>
                  <a:pt x="2792528" y="2752984"/>
                  <a:pt x="2743576" y="2791253"/>
                  <a:pt x="2692803" y="2827545"/>
                </a:cubicBezTo>
                <a:lnTo>
                  <a:pt x="2610242" y="2881420"/>
                </a:lnTo>
                <a:lnTo>
                  <a:pt x="523032" y="2881420"/>
                </a:lnTo>
                <a:lnTo>
                  <a:pt x="501539" y="2862881"/>
                </a:lnTo>
                <a:cubicBezTo>
                  <a:pt x="466750" y="2829417"/>
                  <a:pt x="433475" y="2793801"/>
                  <a:pt x="401780" y="2756085"/>
                </a:cubicBezTo>
                <a:cubicBezTo>
                  <a:pt x="142674" y="2447638"/>
                  <a:pt x="0" y="2009299"/>
                  <a:pt x="0" y="1521780"/>
                </a:cubicBezTo>
                <a:cubicBezTo>
                  <a:pt x="0" y="1327273"/>
                  <a:pt x="55222" y="1171168"/>
                  <a:pt x="178970" y="1015579"/>
                </a:cubicBezTo>
                <a:cubicBezTo>
                  <a:pt x="308413" y="852825"/>
                  <a:pt x="502908" y="702921"/>
                  <a:pt x="708859" y="544230"/>
                </a:cubicBezTo>
                <a:cubicBezTo>
                  <a:pt x="746858" y="514988"/>
                  <a:pt x="786112" y="484711"/>
                  <a:pt x="825365" y="454067"/>
                </a:cubicBezTo>
                <a:cubicBezTo>
                  <a:pt x="1176728" y="179810"/>
                  <a:pt x="1433172" y="0"/>
                  <a:pt x="1782686" y="0"/>
                </a:cubicBezTo>
                <a:close/>
              </a:path>
            </a:pathLst>
          </a:custGeom>
          <a:solidFill>
            <a:schemeClr val="accent4"/>
          </a:solidFill>
        </p:spPr>
        <p:txBody>
          <a:bodyPr wrap="square" rtlCol="0">
            <a:noAutofit/>
          </a:bodyPr>
          <a:lstStyle>
            <a:lvl1pPr algn="ctr">
              <a:defRPr/>
            </a:lvl1pPr>
          </a:lstStyle>
          <a:p>
            <a:pPr rtl="0"/>
            <a:r>
              <a:rPr lang="en-GB"/>
              <a:t>Click icon to add picture</a:t>
            </a:r>
          </a:p>
        </p:txBody>
      </p:sp>
      <p:sp>
        <p:nvSpPr>
          <p:cNvPr id="84" name="Content Placeholder 2">
            <a:extLst>
              <a:ext uri="{FF2B5EF4-FFF2-40B4-BE49-F238E27FC236}">
                <a16:creationId xmlns:a16="http://schemas.microsoft.com/office/drawing/2014/main" id="{5AE605FD-E2BD-48D3-A2C4-60E67DD856B6}"/>
              </a:ext>
            </a:extLst>
          </p:cNvPr>
          <p:cNvSpPr>
            <a:spLocks noGrp="1"/>
          </p:cNvSpPr>
          <p:nvPr>
            <p:ph idx="1"/>
          </p:nvPr>
        </p:nvSpPr>
        <p:spPr>
          <a:xfrm>
            <a:off x="6301382" y="2312988"/>
            <a:ext cx="4774784" cy="3651250"/>
          </a:xfrm>
        </p:spPr>
        <p:txBody>
          <a:bodyPr rtlCol="0">
            <a:normAutofit/>
          </a:bodyPr>
          <a:lstStyle>
            <a:lvl1pPr>
              <a:defRPr spc="0"/>
            </a:lvl1pPr>
          </a:lstStyle>
          <a:p>
            <a:pPr lvl="0" rtl="0"/>
            <a:r>
              <a:rPr lang="en-GB"/>
              <a:t>Click to edit Master text styles</a:t>
            </a:r>
          </a:p>
        </p:txBody>
      </p:sp>
      <p:sp>
        <p:nvSpPr>
          <p:cNvPr id="85" name="Footer Placeholder 4">
            <a:extLst>
              <a:ext uri="{FF2B5EF4-FFF2-40B4-BE49-F238E27FC236}">
                <a16:creationId xmlns:a16="http://schemas.microsoft.com/office/drawing/2014/main" id="{0175CA32-28D6-4BB4-A489-25BCF1FAF8C0}"/>
              </a:ext>
            </a:extLst>
          </p:cNvPr>
          <p:cNvSpPr>
            <a:spLocks noGrp="1"/>
          </p:cNvSpPr>
          <p:nvPr>
            <p:ph type="ftr" sz="quarter" idx="11"/>
          </p:nvPr>
        </p:nvSpPr>
        <p:spPr>
          <a:xfrm>
            <a:off x="6301382" y="6170613"/>
            <a:ext cx="2437439" cy="457077"/>
          </a:xfrm>
        </p:spPr>
        <p:txBody>
          <a:bodyPr rtlCol="0"/>
          <a:lstStyle/>
          <a:p>
            <a:pPr rtl="0"/>
            <a:r>
              <a:rPr lang="en-GB"/>
              <a:t>Sample Footer Text</a:t>
            </a:r>
          </a:p>
        </p:txBody>
      </p:sp>
      <p:sp>
        <p:nvSpPr>
          <p:cNvPr id="79" name="Date Placeholder 22">
            <a:extLst>
              <a:ext uri="{FF2B5EF4-FFF2-40B4-BE49-F238E27FC236}">
                <a16:creationId xmlns:a16="http://schemas.microsoft.com/office/drawing/2014/main" id="{1BE603F5-0A57-4324-882D-14EC1A8CFE79}"/>
              </a:ext>
            </a:extLst>
          </p:cNvPr>
          <p:cNvSpPr>
            <a:spLocks noGrp="1"/>
          </p:cNvSpPr>
          <p:nvPr>
            <p:ph type="dt" sz="half" idx="10"/>
          </p:nvPr>
        </p:nvSpPr>
        <p:spPr>
          <a:xfrm>
            <a:off x="8881745" y="6170490"/>
            <a:ext cx="1829076" cy="457200"/>
          </a:xfrm>
        </p:spPr>
        <p:txBody>
          <a:bodyPr rtlCol="0"/>
          <a:lstStyle>
            <a:lvl1pPr algn="r">
              <a:defRPr/>
            </a:lvl1pPr>
          </a:lstStyle>
          <a:p>
            <a:pPr rtl="0"/>
            <a:r>
              <a:rPr lang="en-GB"/>
              <a:t>2/3/20XX</a:t>
            </a:r>
          </a:p>
        </p:txBody>
      </p:sp>
      <p:sp>
        <p:nvSpPr>
          <p:cNvPr id="19" name="Slide Number Placeholder 31">
            <a:extLst>
              <a:ext uri="{FF2B5EF4-FFF2-40B4-BE49-F238E27FC236}">
                <a16:creationId xmlns:a16="http://schemas.microsoft.com/office/drawing/2014/main" id="{959C448F-2494-48EB-82EF-21C67128CA54}"/>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en-GB" smtClean="0"/>
              <a:pPr algn="ctr" rtl="0"/>
              <a:t>‹#›</a:t>
            </a:fld>
            <a:endParaRPr lang="en-GB"/>
          </a:p>
        </p:txBody>
      </p:sp>
    </p:spTree>
    <p:extLst>
      <p:ext uri="{BB962C8B-B14F-4D97-AF65-F5344CB8AC3E}">
        <p14:creationId xmlns:p14="http://schemas.microsoft.com/office/powerpoint/2010/main" val="1390977351"/>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ullet points">
  <p:cSld name="Bullet points">
    <p:spTree>
      <p:nvGrpSpPr>
        <p:cNvPr id="1" name="Shape 75"/>
        <p:cNvGrpSpPr/>
        <p:nvPr/>
      </p:nvGrpSpPr>
      <p:grpSpPr>
        <a:xfrm>
          <a:off x="0" y="0"/>
          <a:ext cx="0" cy="0"/>
          <a:chOff x="0" y="0"/>
          <a:chExt cx="0" cy="0"/>
        </a:xfrm>
      </p:grpSpPr>
      <p:sp>
        <p:nvSpPr>
          <p:cNvPr id="76" name="Google Shape;76;p28"/>
          <p:cNvSpPr txBox="1">
            <a:spLocks noGrp="1"/>
          </p:cNvSpPr>
          <p:nvPr>
            <p:ph type="title"/>
          </p:nvPr>
        </p:nvSpPr>
        <p:spPr>
          <a:xfrm>
            <a:off x="3200333" y="767933"/>
            <a:ext cx="8428800" cy="847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77" name="Google Shape;77;p28"/>
          <p:cNvSpPr txBox="1">
            <a:spLocks noGrp="1"/>
          </p:cNvSpPr>
          <p:nvPr>
            <p:ph type="body" idx="1"/>
          </p:nvPr>
        </p:nvSpPr>
        <p:spPr>
          <a:xfrm>
            <a:off x="3200400" y="2136900"/>
            <a:ext cx="4095200" cy="4003200"/>
          </a:xfrm>
          <a:prstGeom prst="rect">
            <a:avLst/>
          </a:prstGeom>
          <a:noFill/>
          <a:ln>
            <a:noFill/>
          </a:ln>
        </p:spPr>
        <p:txBody>
          <a:bodyPr spcFirstLastPara="1" wrap="square" lIns="91425" tIns="91425" rIns="91425" bIns="91425" anchor="t" anchorCtr="0">
            <a:normAutofit/>
          </a:bodyPr>
          <a:lstStyle>
            <a:lvl1pPr marL="609585" lvl="0" indent="-406390" algn="l">
              <a:lnSpc>
                <a:spcPct val="115000"/>
              </a:lnSpc>
              <a:spcBef>
                <a:spcPts val="0"/>
              </a:spcBef>
              <a:spcAft>
                <a:spcPts val="0"/>
              </a:spcAft>
              <a:buClr>
                <a:schemeClr val="dk1"/>
              </a:buClr>
              <a:buSzPts val="1200"/>
              <a:buChar char="■"/>
              <a:defRPr sz="1600"/>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78" name="Google Shape;78;p28"/>
          <p:cNvSpPr txBox="1">
            <a:spLocks noGrp="1"/>
          </p:cNvSpPr>
          <p:nvPr>
            <p:ph type="body" idx="2"/>
          </p:nvPr>
        </p:nvSpPr>
        <p:spPr>
          <a:xfrm>
            <a:off x="7534096" y="2136900"/>
            <a:ext cx="4095200" cy="4003200"/>
          </a:xfrm>
          <a:prstGeom prst="rect">
            <a:avLst/>
          </a:prstGeom>
          <a:noFill/>
          <a:ln>
            <a:noFill/>
          </a:ln>
        </p:spPr>
        <p:txBody>
          <a:bodyPr spcFirstLastPara="1" wrap="square" lIns="91425" tIns="91425" rIns="91425" bIns="91425" anchor="t" anchorCtr="0">
            <a:normAutofit/>
          </a:bodyPr>
          <a:lstStyle>
            <a:lvl1pPr marL="609585" lvl="0" indent="-406390" algn="l">
              <a:lnSpc>
                <a:spcPct val="115000"/>
              </a:lnSpc>
              <a:spcBef>
                <a:spcPts val="0"/>
              </a:spcBef>
              <a:spcAft>
                <a:spcPts val="0"/>
              </a:spcAft>
              <a:buClr>
                <a:schemeClr val="dk1"/>
              </a:buClr>
              <a:buSzPts val="1200"/>
              <a:buChar char="■"/>
              <a:defRPr sz="1600"/>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79" name="Google Shape;79;p28"/>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9pPr>
          </a:lstStyle>
          <a:p>
            <a:fld id="{00000000-1234-1234-1234-123412341234}" type="slidenum">
              <a:rPr lang="en" smtClean="0"/>
              <a:pPr/>
              <a:t>‹#›</a:t>
            </a:fld>
            <a:endParaRPr lang="en"/>
          </a:p>
        </p:txBody>
      </p:sp>
      <p:pic>
        <p:nvPicPr>
          <p:cNvPr id="80" name="Google Shape;80;p28"/>
          <p:cNvPicPr preferRelativeResize="0"/>
          <p:nvPr/>
        </p:nvPicPr>
        <p:blipFill rotWithShape="1">
          <a:blip r:embed="rId2">
            <a:alphaModFix/>
          </a:blip>
          <a:srcRect/>
          <a:stretch/>
        </p:blipFill>
        <p:spPr>
          <a:xfrm>
            <a:off x="162834" y="176282"/>
            <a:ext cx="333500" cy="294721"/>
          </a:xfrm>
          <a:prstGeom prst="rect">
            <a:avLst/>
          </a:prstGeom>
          <a:noFill/>
          <a:ln>
            <a:noFill/>
          </a:ln>
        </p:spPr>
      </p:pic>
      <p:sp>
        <p:nvSpPr>
          <p:cNvPr id="81" name="Google Shape;81;p28"/>
          <p:cNvSpPr txBox="1"/>
          <p:nvPr/>
        </p:nvSpPr>
        <p:spPr>
          <a:xfrm>
            <a:off x="9142267" y="128529"/>
            <a:ext cx="2920000" cy="861542"/>
          </a:xfrm>
          <a:prstGeom prst="rect">
            <a:avLst/>
          </a:prstGeom>
          <a:noFill/>
          <a:ln>
            <a:noFill/>
          </a:ln>
        </p:spPr>
        <p:txBody>
          <a:bodyPr spcFirstLastPara="1" wrap="square" lIns="121900" tIns="121900" rIns="121900" bIns="1219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 sz="1333" b="0" i="0" u="none" strike="noStrike" cap="none">
                <a:solidFill>
                  <a:schemeClr val="dk2"/>
                </a:solidFill>
                <a:latin typeface="DM Sans"/>
                <a:ea typeface="DM Sans"/>
                <a:cs typeface="DM Sans"/>
                <a:sym typeface="DM Sans"/>
              </a:rPr>
              <a:t>www.sharedassets.org.uk</a:t>
            </a:r>
            <a:endParaRPr sz="1333" b="0" i="0" u="none" strike="noStrike" cap="none">
              <a:solidFill>
                <a:schemeClr val="dk2"/>
              </a:solidFill>
              <a:latin typeface="DM Sans"/>
              <a:ea typeface="DM Sans"/>
              <a:cs typeface="DM Sans"/>
              <a:sym typeface="DM Sans"/>
            </a:endParaRPr>
          </a:p>
          <a:p>
            <a:pPr marL="0" marR="0" lvl="0" indent="0" algn="r" rtl="0">
              <a:lnSpc>
                <a:spcPct val="100000"/>
              </a:lnSpc>
              <a:spcBef>
                <a:spcPts val="0"/>
              </a:spcBef>
              <a:spcAft>
                <a:spcPts val="0"/>
              </a:spcAft>
              <a:buClr>
                <a:srgbClr val="000000"/>
              </a:buClr>
              <a:buSzPts val="1000"/>
              <a:buFont typeface="Arial"/>
              <a:buNone/>
            </a:pPr>
            <a:endParaRPr sz="1333" b="0" i="0" u="none" strike="noStrike" cap="none">
              <a:solidFill>
                <a:schemeClr val="dk2"/>
              </a:solidFill>
              <a:latin typeface="DM Sans"/>
              <a:ea typeface="DM Sans"/>
              <a:cs typeface="DM Sans"/>
              <a:sym typeface="DM Sans"/>
            </a:endParaRPr>
          </a:p>
          <a:p>
            <a:pPr marL="0" marR="0" lvl="0" indent="0" algn="r" rtl="0">
              <a:lnSpc>
                <a:spcPct val="100000"/>
              </a:lnSpc>
              <a:spcBef>
                <a:spcPts val="0"/>
              </a:spcBef>
              <a:spcAft>
                <a:spcPts val="0"/>
              </a:spcAft>
              <a:buClr>
                <a:srgbClr val="000000"/>
              </a:buClr>
              <a:buSzPts val="1000"/>
              <a:buFont typeface="Arial"/>
              <a:buNone/>
            </a:pPr>
            <a:endParaRPr sz="1333" b="0" i="0" u="none" strike="noStrike" cap="none">
              <a:solidFill>
                <a:schemeClr val="dk2"/>
              </a:solidFill>
              <a:latin typeface="DM Sans"/>
              <a:ea typeface="DM Sans"/>
              <a:cs typeface="DM Sans"/>
              <a:sym typeface="DM Sans"/>
            </a:endParaRPr>
          </a:p>
        </p:txBody>
      </p:sp>
    </p:spTree>
    <p:extLst>
      <p:ext uri="{BB962C8B-B14F-4D97-AF65-F5344CB8AC3E}">
        <p14:creationId xmlns:p14="http://schemas.microsoft.com/office/powerpoint/2010/main" val="1762643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oodboard style slide">
  <p:cSld name="Moodboard style slide">
    <p:spTree>
      <p:nvGrpSpPr>
        <p:cNvPr id="1" name="Shape 82"/>
        <p:cNvGrpSpPr/>
        <p:nvPr/>
      </p:nvGrpSpPr>
      <p:grpSpPr>
        <a:xfrm>
          <a:off x="0" y="0"/>
          <a:ext cx="0" cy="0"/>
          <a:chOff x="0" y="0"/>
          <a:chExt cx="0" cy="0"/>
        </a:xfrm>
      </p:grpSpPr>
      <p:sp>
        <p:nvSpPr>
          <p:cNvPr id="83" name="Google Shape;83;p29"/>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9pPr>
          </a:lstStyle>
          <a:p>
            <a:fld id="{00000000-1234-1234-1234-123412341234}" type="slidenum">
              <a:rPr lang="en" smtClean="0"/>
              <a:pPr/>
              <a:t>‹#›</a:t>
            </a:fld>
            <a:endParaRPr lang="en"/>
          </a:p>
        </p:txBody>
      </p:sp>
      <p:pic>
        <p:nvPicPr>
          <p:cNvPr id="84" name="Google Shape;84;p29"/>
          <p:cNvPicPr preferRelativeResize="0"/>
          <p:nvPr/>
        </p:nvPicPr>
        <p:blipFill rotWithShape="1">
          <a:blip r:embed="rId2">
            <a:alphaModFix/>
          </a:blip>
          <a:srcRect/>
          <a:stretch/>
        </p:blipFill>
        <p:spPr>
          <a:xfrm>
            <a:off x="4225501" y="0"/>
            <a:ext cx="7966500" cy="6858000"/>
          </a:xfrm>
          <a:prstGeom prst="rect">
            <a:avLst/>
          </a:prstGeom>
          <a:noFill/>
          <a:ln>
            <a:noFill/>
          </a:ln>
        </p:spPr>
      </p:pic>
      <p:sp>
        <p:nvSpPr>
          <p:cNvPr id="85" name="Google Shape;85;p29"/>
          <p:cNvSpPr txBox="1">
            <a:spLocks noGrp="1"/>
          </p:cNvSpPr>
          <p:nvPr>
            <p:ph type="title"/>
          </p:nvPr>
        </p:nvSpPr>
        <p:spPr>
          <a:xfrm>
            <a:off x="426000" y="4319633"/>
            <a:ext cx="2453600" cy="1637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pic>
        <p:nvPicPr>
          <p:cNvPr id="86" name="Google Shape;86;p29"/>
          <p:cNvPicPr preferRelativeResize="0"/>
          <p:nvPr/>
        </p:nvPicPr>
        <p:blipFill rotWithShape="1">
          <a:blip r:embed="rId3">
            <a:alphaModFix/>
          </a:blip>
          <a:srcRect/>
          <a:stretch/>
        </p:blipFill>
        <p:spPr>
          <a:xfrm>
            <a:off x="162834" y="176282"/>
            <a:ext cx="333500" cy="294721"/>
          </a:xfrm>
          <a:prstGeom prst="rect">
            <a:avLst/>
          </a:prstGeom>
          <a:noFill/>
          <a:ln>
            <a:noFill/>
          </a:ln>
        </p:spPr>
      </p:pic>
      <p:sp>
        <p:nvSpPr>
          <p:cNvPr id="87" name="Google Shape;87;p29"/>
          <p:cNvSpPr>
            <a:spLocks noGrp="1"/>
          </p:cNvSpPr>
          <p:nvPr>
            <p:ph type="pic" idx="2"/>
          </p:nvPr>
        </p:nvSpPr>
        <p:spPr>
          <a:xfrm>
            <a:off x="4864000" y="933100"/>
            <a:ext cx="2960400" cy="3646800"/>
          </a:xfrm>
          <a:prstGeom prst="rect">
            <a:avLst/>
          </a:prstGeom>
          <a:noFill/>
          <a:ln>
            <a:noFill/>
          </a:ln>
        </p:spPr>
      </p:sp>
      <p:sp>
        <p:nvSpPr>
          <p:cNvPr id="88" name="Google Shape;88;p29"/>
          <p:cNvSpPr/>
          <p:nvPr/>
        </p:nvSpPr>
        <p:spPr>
          <a:xfrm>
            <a:off x="8120600" y="1760700"/>
            <a:ext cx="3512400" cy="19916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9" name="Google Shape;89;p29"/>
          <p:cNvSpPr/>
          <p:nvPr/>
        </p:nvSpPr>
        <p:spPr>
          <a:xfrm>
            <a:off x="8120600" y="3933300"/>
            <a:ext cx="3512400" cy="19916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0" name="Google Shape;90;p29"/>
          <p:cNvSpPr txBox="1">
            <a:spLocks noGrp="1"/>
          </p:cNvSpPr>
          <p:nvPr>
            <p:ph type="subTitle" idx="1"/>
          </p:nvPr>
        </p:nvSpPr>
        <p:spPr>
          <a:xfrm>
            <a:off x="8396600" y="2137467"/>
            <a:ext cx="2960400" cy="10632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Clr>
                <a:schemeClr val="lt1"/>
              </a:buClr>
              <a:buSzPts val="1800"/>
              <a:buNone/>
              <a:defRPr>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sp>
        <p:nvSpPr>
          <p:cNvPr id="91" name="Google Shape;91;p29"/>
          <p:cNvSpPr txBox="1">
            <a:spLocks noGrp="1"/>
          </p:cNvSpPr>
          <p:nvPr>
            <p:ph type="subTitle" idx="3"/>
          </p:nvPr>
        </p:nvSpPr>
        <p:spPr>
          <a:xfrm>
            <a:off x="8396600" y="4397500"/>
            <a:ext cx="2960400" cy="10632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Clr>
                <a:schemeClr val="lt1"/>
              </a:buClr>
              <a:buSzPts val="1800"/>
              <a:buNone/>
              <a:defRPr>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sp>
        <p:nvSpPr>
          <p:cNvPr id="92" name="Google Shape;92;p29"/>
          <p:cNvSpPr txBox="1"/>
          <p:nvPr/>
        </p:nvSpPr>
        <p:spPr>
          <a:xfrm>
            <a:off x="9142267" y="128529"/>
            <a:ext cx="2920000" cy="861542"/>
          </a:xfrm>
          <a:prstGeom prst="rect">
            <a:avLst/>
          </a:prstGeom>
          <a:noFill/>
          <a:ln>
            <a:noFill/>
          </a:ln>
        </p:spPr>
        <p:txBody>
          <a:bodyPr spcFirstLastPara="1" wrap="square" lIns="121900" tIns="121900" rIns="121900" bIns="1219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 sz="1333" b="0" i="0" u="none" strike="noStrike" cap="none">
                <a:solidFill>
                  <a:schemeClr val="dk2"/>
                </a:solidFill>
                <a:latin typeface="DM Sans"/>
                <a:ea typeface="DM Sans"/>
                <a:cs typeface="DM Sans"/>
                <a:sym typeface="DM Sans"/>
              </a:rPr>
              <a:t>www.sharedassets.org.uk</a:t>
            </a:r>
            <a:endParaRPr sz="1333" b="0" i="0" u="none" strike="noStrike" cap="none">
              <a:solidFill>
                <a:schemeClr val="dk2"/>
              </a:solidFill>
              <a:latin typeface="DM Sans"/>
              <a:ea typeface="DM Sans"/>
              <a:cs typeface="DM Sans"/>
              <a:sym typeface="DM Sans"/>
            </a:endParaRPr>
          </a:p>
          <a:p>
            <a:pPr marL="0" marR="0" lvl="0" indent="0" algn="r" rtl="0">
              <a:lnSpc>
                <a:spcPct val="100000"/>
              </a:lnSpc>
              <a:spcBef>
                <a:spcPts val="0"/>
              </a:spcBef>
              <a:spcAft>
                <a:spcPts val="0"/>
              </a:spcAft>
              <a:buClr>
                <a:srgbClr val="000000"/>
              </a:buClr>
              <a:buSzPts val="1000"/>
              <a:buFont typeface="Arial"/>
              <a:buNone/>
            </a:pPr>
            <a:endParaRPr sz="1333" b="0" i="0" u="none" strike="noStrike" cap="none">
              <a:solidFill>
                <a:schemeClr val="dk2"/>
              </a:solidFill>
              <a:latin typeface="DM Sans"/>
              <a:ea typeface="DM Sans"/>
              <a:cs typeface="DM Sans"/>
              <a:sym typeface="DM Sans"/>
            </a:endParaRPr>
          </a:p>
          <a:p>
            <a:pPr marL="0" marR="0" lvl="0" indent="0" algn="r" rtl="0">
              <a:lnSpc>
                <a:spcPct val="100000"/>
              </a:lnSpc>
              <a:spcBef>
                <a:spcPts val="0"/>
              </a:spcBef>
              <a:spcAft>
                <a:spcPts val="0"/>
              </a:spcAft>
              <a:buClr>
                <a:srgbClr val="000000"/>
              </a:buClr>
              <a:buSzPts val="1000"/>
              <a:buFont typeface="Arial"/>
              <a:buNone/>
            </a:pPr>
            <a:endParaRPr sz="1333" b="0" i="0" u="none" strike="noStrike" cap="none">
              <a:solidFill>
                <a:schemeClr val="dk2"/>
              </a:solidFill>
              <a:latin typeface="DM Sans"/>
              <a:ea typeface="DM Sans"/>
              <a:cs typeface="DM Sans"/>
              <a:sym typeface="DM Sans"/>
            </a:endParaRPr>
          </a:p>
        </p:txBody>
      </p:sp>
    </p:spTree>
    <p:extLst>
      <p:ext uri="{BB962C8B-B14F-4D97-AF65-F5344CB8AC3E}">
        <p14:creationId xmlns:p14="http://schemas.microsoft.com/office/powerpoint/2010/main" val="337119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C">
  <p:cSld name="Section header C">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30"/>
          <p:cNvSpPr txBox="1">
            <a:spLocks noGrp="1"/>
          </p:cNvSpPr>
          <p:nvPr>
            <p:ph type="title"/>
          </p:nvPr>
        </p:nvSpPr>
        <p:spPr>
          <a:xfrm>
            <a:off x="541900" y="2409100"/>
            <a:ext cx="11062400" cy="2056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4800"/>
              <a:buNone/>
              <a:defRPr sz="6400">
                <a:solidFill>
                  <a:schemeClr val="lt1"/>
                </a:solidFill>
              </a:defRPr>
            </a:lvl1pPr>
            <a:lvl2pPr lvl="1" algn="ctr">
              <a:lnSpc>
                <a:spcPct val="100000"/>
              </a:lnSpc>
              <a:spcBef>
                <a:spcPts val="0"/>
              </a:spcBef>
              <a:spcAft>
                <a:spcPts val="0"/>
              </a:spcAft>
              <a:buClr>
                <a:schemeClr val="lt1"/>
              </a:buClr>
              <a:buSzPts val="4800"/>
              <a:buNone/>
              <a:defRPr sz="6400">
                <a:solidFill>
                  <a:schemeClr val="lt1"/>
                </a:solidFill>
              </a:defRPr>
            </a:lvl2pPr>
            <a:lvl3pPr lvl="2" algn="ctr">
              <a:lnSpc>
                <a:spcPct val="100000"/>
              </a:lnSpc>
              <a:spcBef>
                <a:spcPts val="0"/>
              </a:spcBef>
              <a:spcAft>
                <a:spcPts val="0"/>
              </a:spcAft>
              <a:buClr>
                <a:schemeClr val="lt1"/>
              </a:buClr>
              <a:buSzPts val="4800"/>
              <a:buNone/>
              <a:defRPr sz="6400">
                <a:solidFill>
                  <a:schemeClr val="lt1"/>
                </a:solidFill>
              </a:defRPr>
            </a:lvl3pPr>
            <a:lvl4pPr lvl="3" algn="ctr">
              <a:lnSpc>
                <a:spcPct val="100000"/>
              </a:lnSpc>
              <a:spcBef>
                <a:spcPts val="0"/>
              </a:spcBef>
              <a:spcAft>
                <a:spcPts val="0"/>
              </a:spcAft>
              <a:buClr>
                <a:schemeClr val="lt1"/>
              </a:buClr>
              <a:buSzPts val="4800"/>
              <a:buNone/>
              <a:defRPr sz="6400">
                <a:solidFill>
                  <a:schemeClr val="lt1"/>
                </a:solidFill>
              </a:defRPr>
            </a:lvl4pPr>
            <a:lvl5pPr lvl="4" algn="ctr">
              <a:lnSpc>
                <a:spcPct val="100000"/>
              </a:lnSpc>
              <a:spcBef>
                <a:spcPts val="0"/>
              </a:spcBef>
              <a:spcAft>
                <a:spcPts val="0"/>
              </a:spcAft>
              <a:buClr>
                <a:schemeClr val="lt1"/>
              </a:buClr>
              <a:buSzPts val="4800"/>
              <a:buNone/>
              <a:defRPr sz="6400">
                <a:solidFill>
                  <a:schemeClr val="lt1"/>
                </a:solidFill>
              </a:defRPr>
            </a:lvl5pPr>
            <a:lvl6pPr lvl="5" algn="ctr">
              <a:lnSpc>
                <a:spcPct val="100000"/>
              </a:lnSpc>
              <a:spcBef>
                <a:spcPts val="0"/>
              </a:spcBef>
              <a:spcAft>
                <a:spcPts val="0"/>
              </a:spcAft>
              <a:buClr>
                <a:schemeClr val="lt1"/>
              </a:buClr>
              <a:buSzPts val="4800"/>
              <a:buNone/>
              <a:defRPr sz="6400">
                <a:solidFill>
                  <a:schemeClr val="lt1"/>
                </a:solidFill>
              </a:defRPr>
            </a:lvl6pPr>
            <a:lvl7pPr lvl="6" algn="ctr">
              <a:lnSpc>
                <a:spcPct val="100000"/>
              </a:lnSpc>
              <a:spcBef>
                <a:spcPts val="0"/>
              </a:spcBef>
              <a:spcAft>
                <a:spcPts val="0"/>
              </a:spcAft>
              <a:buClr>
                <a:schemeClr val="lt1"/>
              </a:buClr>
              <a:buSzPts val="4800"/>
              <a:buNone/>
              <a:defRPr sz="6400">
                <a:solidFill>
                  <a:schemeClr val="lt1"/>
                </a:solidFill>
              </a:defRPr>
            </a:lvl7pPr>
            <a:lvl8pPr lvl="7" algn="ctr">
              <a:lnSpc>
                <a:spcPct val="100000"/>
              </a:lnSpc>
              <a:spcBef>
                <a:spcPts val="0"/>
              </a:spcBef>
              <a:spcAft>
                <a:spcPts val="0"/>
              </a:spcAft>
              <a:buClr>
                <a:schemeClr val="lt1"/>
              </a:buClr>
              <a:buSzPts val="4800"/>
              <a:buNone/>
              <a:defRPr sz="6400">
                <a:solidFill>
                  <a:schemeClr val="lt1"/>
                </a:solidFill>
              </a:defRPr>
            </a:lvl8pPr>
            <a:lvl9pPr lvl="8" algn="ctr">
              <a:lnSpc>
                <a:spcPct val="100000"/>
              </a:lnSpc>
              <a:spcBef>
                <a:spcPts val="0"/>
              </a:spcBef>
              <a:spcAft>
                <a:spcPts val="0"/>
              </a:spcAft>
              <a:buClr>
                <a:schemeClr val="lt1"/>
              </a:buClr>
              <a:buSzPts val="4800"/>
              <a:buNone/>
              <a:defRPr sz="6400">
                <a:solidFill>
                  <a:schemeClr val="lt1"/>
                </a:solidFill>
              </a:defRPr>
            </a:lvl9pPr>
          </a:lstStyle>
          <a:p>
            <a:endParaRPr/>
          </a:p>
        </p:txBody>
      </p:sp>
      <p:sp>
        <p:nvSpPr>
          <p:cNvPr id="95" name="Google Shape;95;p30"/>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9pPr>
          </a:lstStyle>
          <a:p>
            <a:fld id="{00000000-1234-1234-1234-123412341234}" type="slidenum">
              <a:rPr lang="en" smtClean="0"/>
              <a:pPr/>
              <a:t>‹#›</a:t>
            </a:fld>
            <a:endParaRPr lang="en"/>
          </a:p>
        </p:txBody>
      </p:sp>
      <p:pic>
        <p:nvPicPr>
          <p:cNvPr id="96" name="Google Shape;96;p30"/>
          <p:cNvPicPr preferRelativeResize="0"/>
          <p:nvPr/>
        </p:nvPicPr>
        <p:blipFill rotWithShape="1">
          <a:blip r:embed="rId3">
            <a:alphaModFix/>
          </a:blip>
          <a:srcRect/>
          <a:stretch/>
        </p:blipFill>
        <p:spPr>
          <a:xfrm>
            <a:off x="162833" y="176295"/>
            <a:ext cx="333500" cy="294700"/>
          </a:xfrm>
          <a:prstGeom prst="rect">
            <a:avLst/>
          </a:prstGeom>
          <a:noFill/>
          <a:ln>
            <a:noFill/>
          </a:ln>
        </p:spPr>
      </p:pic>
      <p:sp>
        <p:nvSpPr>
          <p:cNvPr id="97" name="Google Shape;97;p30"/>
          <p:cNvSpPr txBox="1"/>
          <p:nvPr/>
        </p:nvSpPr>
        <p:spPr>
          <a:xfrm>
            <a:off x="9142267" y="128528"/>
            <a:ext cx="2920000" cy="451302"/>
          </a:xfrm>
          <a:prstGeom prst="rect">
            <a:avLst/>
          </a:prstGeom>
          <a:noFill/>
          <a:ln>
            <a:noFill/>
          </a:ln>
        </p:spPr>
        <p:txBody>
          <a:bodyPr spcFirstLastPara="1" wrap="square" lIns="121900" tIns="121900" rIns="121900" bIns="1219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 sz="1333" b="0" i="0" u="none" strike="noStrike" cap="none">
                <a:solidFill>
                  <a:schemeClr val="lt1"/>
                </a:solidFill>
                <a:latin typeface="DM Sans"/>
                <a:ea typeface="DM Sans"/>
                <a:cs typeface="DM Sans"/>
                <a:sym typeface="DM Sans"/>
              </a:rPr>
              <a:t>www.sharedassets.org.uk</a:t>
            </a:r>
            <a:endParaRPr sz="1333" b="0" i="0" u="none" strike="noStrike" cap="none">
              <a:solidFill>
                <a:schemeClr val="lt1"/>
              </a:solidFill>
              <a:latin typeface="DM Sans"/>
              <a:ea typeface="DM Sans"/>
              <a:cs typeface="DM Sans"/>
              <a:sym typeface="DM Sans"/>
            </a:endParaRPr>
          </a:p>
        </p:txBody>
      </p:sp>
    </p:spTree>
    <p:extLst>
      <p:ext uri="{BB962C8B-B14F-4D97-AF65-F5344CB8AC3E}">
        <p14:creationId xmlns:p14="http://schemas.microsoft.com/office/powerpoint/2010/main" val="4247296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8"/>
        <p:cNvGrpSpPr/>
        <p:nvPr/>
      </p:nvGrpSpPr>
      <p:grpSpPr>
        <a:xfrm>
          <a:off x="0" y="0"/>
          <a:ext cx="0" cy="0"/>
          <a:chOff x="0" y="0"/>
          <a:chExt cx="0" cy="0"/>
        </a:xfrm>
      </p:grpSpPr>
      <p:sp>
        <p:nvSpPr>
          <p:cNvPr id="99" name="Google Shape;99;p31"/>
          <p:cNvSpPr txBox="1">
            <a:spLocks noGrp="1"/>
          </p:cNvSpPr>
          <p:nvPr>
            <p:ph type="body" idx="1"/>
          </p:nvPr>
        </p:nvSpPr>
        <p:spPr>
          <a:xfrm>
            <a:off x="2874989" y="5879967"/>
            <a:ext cx="11184800" cy="524800"/>
          </a:xfrm>
          <a:prstGeom prst="rect">
            <a:avLst/>
          </a:prstGeom>
          <a:noFill/>
          <a:ln>
            <a:noFill/>
          </a:ln>
        </p:spPr>
        <p:txBody>
          <a:bodyPr spcFirstLastPara="1" wrap="square" lIns="91425" tIns="91425" rIns="91425" bIns="91425" anchor="ctr" anchorCtr="0">
            <a:normAutofit/>
          </a:bodyPr>
          <a:lstStyle>
            <a:lvl1pPr marL="609585" lvl="0" indent="-304792" algn="l">
              <a:lnSpc>
                <a:spcPct val="100000"/>
              </a:lnSpc>
              <a:spcBef>
                <a:spcPts val="0"/>
              </a:spcBef>
              <a:spcAft>
                <a:spcPts val="0"/>
              </a:spcAft>
              <a:buSzPts val="1800"/>
              <a:buNone/>
              <a:defRPr/>
            </a:lvl1pPr>
          </a:lstStyle>
          <a:p>
            <a:endParaRPr/>
          </a:p>
        </p:txBody>
      </p:sp>
      <p:sp>
        <p:nvSpPr>
          <p:cNvPr id="100" name="Google Shape;100;p31"/>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9pPr>
          </a:lstStyle>
          <a:p>
            <a:fld id="{00000000-1234-1234-1234-123412341234}" type="slidenum">
              <a:rPr lang="en" smtClean="0"/>
              <a:pPr/>
              <a:t>‹#›</a:t>
            </a:fld>
            <a:endParaRPr lang="en"/>
          </a:p>
        </p:txBody>
      </p:sp>
      <p:pic>
        <p:nvPicPr>
          <p:cNvPr id="101" name="Google Shape;101;p31"/>
          <p:cNvPicPr preferRelativeResize="0"/>
          <p:nvPr/>
        </p:nvPicPr>
        <p:blipFill rotWithShape="1">
          <a:blip r:embed="rId2">
            <a:alphaModFix/>
          </a:blip>
          <a:srcRect/>
          <a:stretch/>
        </p:blipFill>
        <p:spPr>
          <a:xfrm>
            <a:off x="162834" y="176282"/>
            <a:ext cx="333500" cy="294721"/>
          </a:xfrm>
          <a:prstGeom prst="rect">
            <a:avLst/>
          </a:prstGeom>
          <a:noFill/>
          <a:ln>
            <a:noFill/>
          </a:ln>
        </p:spPr>
      </p:pic>
      <p:sp>
        <p:nvSpPr>
          <p:cNvPr id="102" name="Google Shape;102;p31"/>
          <p:cNvSpPr>
            <a:spLocks noGrp="1"/>
          </p:cNvSpPr>
          <p:nvPr>
            <p:ph type="pic" idx="2"/>
          </p:nvPr>
        </p:nvSpPr>
        <p:spPr>
          <a:xfrm>
            <a:off x="2987433" y="0"/>
            <a:ext cx="9204800" cy="5767600"/>
          </a:xfrm>
          <a:prstGeom prst="rect">
            <a:avLst/>
          </a:prstGeom>
          <a:noFill/>
          <a:ln>
            <a:noFill/>
          </a:ln>
        </p:spPr>
      </p:sp>
      <p:sp>
        <p:nvSpPr>
          <p:cNvPr id="103" name="Google Shape;103;p31"/>
          <p:cNvSpPr txBox="1"/>
          <p:nvPr/>
        </p:nvSpPr>
        <p:spPr>
          <a:xfrm>
            <a:off x="9142267" y="128529"/>
            <a:ext cx="2920000" cy="861542"/>
          </a:xfrm>
          <a:prstGeom prst="rect">
            <a:avLst/>
          </a:prstGeom>
          <a:noFill/>
          <a:ln>
            <a:noFill/>
          </a:ln>
        </p:spPr>
        <p:txBody>
          <a:bodyPr spcFirstLastPara="1" wrap="square" lIns="121900" tIns="121900" rIns="121900" bIns="1219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 sz="1333" b="0" i="0" u="none" strike="noStrike" cap="none">
                <a:solidFill>
                  <a:schemeClr val="dk2"/>
                </a:solidFill>
                <a:latin typeface="DM Sans"/>
                <a:ea typeface="DM Sans"/>
                <a:cs typeface="DM Sans"/>
                <a:sym typeface="DM Sans"/>
              </a:rPr>
              <a:t>www.sharedassets.org.uk</a:t>
            </a:r>
            <a:endParaRPr sz="1333" b="0" i="0" u="none" strike="noStrike" cap="none">
              <a:solidFill>
                <a:schemeClr val="dk2"/>
              </a:solidFill>
              <a:latin typeface="DM Sans"/>
              <a:ea typeface="DM Sans"/>
              <a:cs typeface="DM Sans"/>
              <a:sym typeface="DM Sans"/>
            </a:endParaRPr>
          </a:p>
          <a:p>
            <a:pPr marL="0" marR="0" lvl="0" indent="0" algn="r" rtl="0">
              <a:lnSpc>
                <a:spcPct val="100000"/>
              </a:lnSpc>
              <a:spcBef>
                <a:spcPts val="0"/>
              </a:spcBef>
              <a:spcAft>
                <a:spcPts val="0"/>
              </a:spcAft>
              <a:buClr>
                <a:srgbClr val="000000"/>
              </a:buClr>
              <a:buSzPts val="1000"/>
              <a:buFont typeface="Arial"/>
              <a:buNone/>
            </a:pPr>
            <a:endParaRPr sz="1333" b="0" i="0" u="none" strike="noStrike" cap="none">
              <a:solidFill>
                <a:schemeClr val="dk2"/>
              </a:solidFill>
              <a:latin typeface="DM Sans"/>
              <a:ea typeface="DM Sans"/>
              <a:cs typeface="DM Sans"/>
              <a:sym typeface="DM Sans"/>
            </a:endParaRPr>
          </a:p>
          <a:p>
            <a:pPr marL="0" marR="0" lvl="0" indent="0" algn="r" rtl="0">
              <a:lnSpc>
                <a:spcPct val="100000"/>
              </a:lnSpc>
              <a:spcBef>
                <a:spcPts val="0"/>
              </a:spcBef>
              <a:spcAft>
                <a:spcPts val="0"/>
              </a:spcAft>
              <a:buClr>
                <a:srgbClr val="000000"/>
              </a:buClr>
              <a:buSzPts val="1000"/>
              <a:buFont typeface="Arial"/>
              <a:buNone/>
            </a:pPr>
            <a:endParaRPr sz="1333" b="0" i="0" u="none" strike="noStrike" cap="none">
              <a:solidFill>
                <a:schemeClr val="dk2"/>
              </a:solidFill>
              <a:latin typeface="DM Sans"/>
              <a:ea typeface="DM Sans"/>
              <a:cs typeface="DM Sans"/>
              <a:sym typeface="DM Sans"/>
            </a:endParaRPr>
          </a:p>
        </p:txBody>
      </p:sp>
    </p:spTree>
    <p:extLst>
      <p:ext uri="{BB962C8B-B14F-4D97-AF65-F5344CB8AC3E}">
        <p14:creationId xmlns:p14="http://schemas.microsoft.com/office/powerpoint/2010/main" val="1289532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2"/>
        </a:solidFill>
        <a:effectLst/>
      </p:bgPr>
    </p:bg>
    <p:spTree>
      <p:nvGrpSpPr>
        <p:cNvPr id="1" name="Shape 104"/>
        <p:cNvGrpSpPr/>
        <p:nvPr/>
      </p:nvGrpSpPr>
      <p:grpSpPr>
        <a:xfrm>
          <a:off x="0" y="0"/>
          <a:ext cx="0" cy="0"/>
          <a:chOff x="0" y="0"/>
          <a:chExt cx="0" cy="0"/>
        </a:xfrm>
      </p:grpSpPr>
      <p:sp>
        <p:nvSpPr>
          <p:cNvPr id="105" name="Google Shape;105;p32"/>
          <p:cNvSpPr txBox="1">
            <a:spLocks noGrp="1"/>
          </p:cNvSpPr>
          <p:nvPr>
            <p:ph type="title" hasCustomPrompt="1"/>
          </p:nvPr>
        </p:nvSpPr>
        <p:spPr>
          <a:xfrm>
            <a:off x="1138600" y="1739800"/>
            <a:ext cx="9914800" cy="20512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9600"/>
              <a:buNone/>
              <a:defRPr sz="12800">
                <a:solidFill>
                  <a:schemeClr val="dk1"/>
                </a:solidFill>
              </a:defRPr>
            </a:lvl1pPr>
            <a:lvl2pPr lvl="1" algn="ctr">
              <a:lnSpc>
                <a:spcPct val="100000"/>
              </a:lnSpc>
              <a:spcBef>
                <a:spcPts val="0"/>
              </a:spcBef>
              <a:spcAft>
                <a:spcPts val="0"/>
              </a:spcAft>
              <a:buClr>
                <a:schemeClr val="dk1"/>
              </a:buClr>
              <a:buSzPts val="9600"/>
              <a:buNone/>
              <a:defRPr sz="12800">
                <a:solidFill>
                  <a:schemeClr val="dk1"/>
                </a:solidFill>
              </a:defRPr>
            </a:lvl2pPr>
            <a:lvl3pPr lvl="2" algn="ctr">
              <a:lnSpc>
                <a:spcPct val="100000"/>
              </a:lnSpc>
              <a:spcBef>
                <a:spcPts val="0"/>
              </a:spcBef>
              <a:spcAft>
                <a:spcPts val="0"/>
              </a:spcAft>
              <a:buClr>
                <a:schemeClr val="dk1"/>
              </a:buClr>
              <a:buSzPts val="9600"/>
              <a:buNone/>
              <a:defRPr sz="12800">
                <a:solidFill>
                  <a:schemeClr val="dk1"/>
                </a:solidFill>
              </a:defRPr>
            </a:lvl3pPr>
            <a:lvl4pPr lvl="3" algn="ctr">
              <a:lnSpc>
                <a:spcPct val="100000"/>
              </a:lnSpc>
              <a:spcBef>
                <a:spcPts val="0"/>
              </a:spcBef>
              <a:spcAft>
                <a:spcPts val="0"/>
              </a:spcAft>
              <a:buClr>
                <a:schemeClr val="dk1"/>
              </a:buClr>
              <a:buSzPts val="9600"/>
              <a:buNone/>
              <a:defRPr sz="12800">
                <a:solidFill>
                  <a:schemeClr val="dk1"/>
                </a:solidFill>
              </a:defRPr>
            </a:lvl4pPr>
            <a:lvl5pPr lvl="4" algn="ctr">
              <a:lnSpc>
                <a:spcPct val="100000"/>
              </a:lnSpc>
              <a:spcBef>
                <a:spcPts val="0"/>
              </a:spcBef>
              <a:spcAft>
                <a:spcPts val="0"/>
              </a:spcAft>
              <a:buClr>
                <a:schemeClr val="dk1"/>
              </a:buClr>
              <a:buSzPts val="9600"/>
              <a:buNone/>
              <a:defRPr sz="12800">
                <a:solidFill>
                  <a:schemeClr val="dk1"/>
                </a:solidFill>
              </a:defRPr>
            </a:lvl5pPr>
            <a:lvl6pPr lvl="5" algn="ctr">
              <a:lnSpc>
                <a:spcPct val="100000"/>
              </a:lnSpc>
              <a:spcBef>
                <a:spcPts val="0"/>
              </a:spcBef>
              <a:spcAft>
                <a:spcPts val="0"/>
              </a:spcAft>
              <a:buClr>
                <a:schemeClr val="dk1"/>
              </a:buClr>
              <a:buSzPts val="9600"/>
              <a:buNone/>
              <a:defRPr sz="12800">
                <a:solidFill>
                  <a:schemeClr val="dk1"/>
                </a:solidFill>
              </a:defRPr>
            </a:lvl6pPr>
            <a:lvl7pPr lvl="6" algn="ctr">
              <a:lnSpc>
                <a:spcPct val="100000"/>
              </a:lnSpc>
              <a:spcBef>
                <a:spcPts val="0"/>
              </a:spcBef>
              <a:spcAft>
                <a:spcPts val="0"/>
              </a:spcAft>
              <a:buClr>
                <a:schemeClr val="dk1"/>
              </a:buClr>
              <a:buSzPts val="9600"/>
              <a:buNone/>
              <a:defRPr sz="12800">
                <a:solidFill>
                  <a:schemeClr val="dk1"/>
                </a:solidFill>
              </a:defRPr>
            </a:lvl7pPr>
            <a:lvl8pPr lvl="7" algn="ctr">
              <a:lnSpc>
                <a:spcPct val="100000"/>
              </a:lnSpc>
              <a:spcBef>
                <a:spcPts val="0"/>
              </a:spcBef>
              <a:spcAft>
                <a:spcPts val="0"/>
              </a:spcAft>
              <a:buClr>
                <a:schemeClr val="dk1"/>
              </a:buClr>
              <a:buSzPts val="9600"/>
              <a:buNone/>
              <a:defRPr sz="12800">
                <a:solidFill>
                  <a:schemeClr val="dk1"/>
                </a:solidFill>
              </a:defRPr>
            </a:lvl8pPr>
            <a:lvl9pPr lvl="8" algn="ctr">
              <a:lnSpc>
                <a:spcPct val="100000"/>
              </a:lnSpc>
              <a:spcBef>
                <a:spcPts val="0"/>
              </a:spcBef>
              <a:spcAft>
                <a:spcPts val="0"/>
              </a:spcAft>
              <a:buClr>
                <a:schemeClr val="dk1"/>
              </a:buClr>
              <a:buSzPts val="9600"/>
              <a:buNone/>
              <a:defRPr sz="12800">
                <a:solidFill>
                  <a:schemeClr val="dk1"/>
                </a:solidFill>
              </a:defRPr>
            </a:lvl9pPr>
          </a:lstStyle>
          <a:p>
            <a:r>
              <a:t>xx%</a:t>
            </a:r>
          </a:p>
        </p:txBody>
      </p:sp>
      <p:sp>
        <p:nvSpPr>
          <p:cNvPr id="106" name="Google Shape;106;p32"/>
          <p:cNvSpPr txBox="1">
            <a:spLocks noGrp="1"/>
          </p:cNvSpPr>
          <p:nvPr>
            <p:ph type="body" idx="1"/>
          </p:nvPr>
        </p:nvSpPr>
        <p:spPr>
          <a:xfrm>
            <a:off x="1138600" y="3892600"/>
            <a:ext cx="9914800" cy="1428800"/>
          </a:xfrm>
          <a:prstGeom prst="rect">
            <a:avLst/>
          </a:prstGeom>
          <a:noFill/>
          <a:ln>
            <a:noFill/>
          </a:ln>
        </p:spPr>
        <p:txBody>
          <a:bodyPr spcFirstLastPara="1" wrap="square" lIns="91425" tIns="91425" rIns="91425" bIns="91425" anchor="t" anchorCtr="0">
            <a:norm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0"/>
              </a:spcBef>
              <a:spcAft>
                <a:spcPts val="0"/>
              </a:spcAft>
              <a:buSzPts val="1400"/>
              <a:buChar char="○"/>
              <a:defRPr/>
            </a:lvl2pPr>
            <a:lvl3pPr marL="1828754" lvl="2" indent="-423323" algn="ctr">
              <a:lnSpc>
                <a:spcPct val="115000"/>
              </a:lnSpc>
              <a:spcBef>
                <a:spcPts val="0"/>
              </a:spcBef>
              <a:spcAft>
                <a:spcPts val="0"/>
              </a:spcAft>
              <a:buSzPts val="1400"/>
              <a:buChar char="■"/>
              <a:defRPr/>
            </a:lvl3pPr>
            <a:lvl4pPr marL="2438339" lvl="3" indent="-423323" algn="ctr">
              <a:lnSpc>
                <a:spcPct val="115000"/>
              </a:lnSpc>
              <a:spcBef>
                <a:spcPts val="0"/>
              </a:spcBef>
              <a:spcAft>
                <a:spcPts val="0"/>
              </a:spcAft>
              <a:buSzPts val="1400"/>
              <a:buChar char="●"/>
              <a:defRPr/>
            </a:lvl4pPr>
            <a:lvl5pPr marL="3047924" lvl="4" indent="-423323" algn="ctr">
              <a:lnSpc>
                <a:spcPct val="115000"/>
              </a:lnSpc>
              <a:spcBef>
                <a:spcPts val="0"/>
              </a:spcBef>
              <a:spcAft>
                <a:spcPts val="0"/>
              </a:spcAft>
              <a:buSzPts val="1400"/>
              <a:buChar char="○"/>
              <a:defRPr/>
            </a:lvl5pPr>
            <a:lvl6pPr marL="3657509" lvl="5" indent="-423323" algn="ctr">
              <a:lnSpc>
                <a:spcPct val="115000"/>
              </a:lnSpc>
              <a:spcBef>
                <a:spcPts val="0"/>
              </a:spcBef>
              <a:spcAft>
                <a:spcPts val="0"/>
              </a:spcAft>
              <a:buSzPts val="1400"/>
              <a:buChar char="■"/>
              <a:defRPr/>
            </a:lvl6pPr>
            <a:lvl7pPr marL="4267093" lvl="6" indent="-423323" algn="ctr">
              <a:lnSpc>
                <a:spcPct val="115000"/>
              </a:lnSpc>
              <a:spcBef>
                <a:spcPts val="0"/>
              </a:spcBef>
              <a:spcAft>
                <a:spcPts val="0"/>
              </a:spcAft>
              <a:buSzPts val="1400"/>
              <a:buChar char="●"/>
              <a:defRPr/>
            </a:lvl7pPr>
            <a:lvl8pPr marL="4876678" lvl="7" indent="-423323" algn="ctr">
              <a:lnSpc>
                <a:spcPct val="115000"/>
              </a:lnSpc>
              <a:spcBef>
                <a:spcPts val="0"/>
              </a:spcBef>
              <a:spcAft>
                <a:spcPts val="0"/>
              </a:spcAft>
              <a:buSzPts val="1400"/>
              <a:buChar char="○"/>
              <a:defRPr/>
            </a:lvl8pPr>
            <a:lvl9pPr marL="5486263" lvl="8" indent="-423323" algn="ctr">
              <a:lnSpc>
                <a:spcPct val="115000"/>
              </a:lnSpc>
              <a:spcBef>
                <a:spcPts val="0"/>
              </a:spcBef>
              <a:spcAft>
                <a:spcPts val="0"/>
              </a:spcAft>
              <a:buSzPts val="1400"/>
              <a:buChar char="■"/>
              <a:defRPr/>
            </a:lvl9pPr>
          </a:lstStyle>
          <a:p>
            <a:endParaRPr/>
          </a:p>
        </p:txBody>
      </p:sp>
      <p:sp>
        <p:nvSpPr>
          <p:cNvPr id="107" name="Google Shape;107;p32"/>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9pPr>
          </a:lstStyle>
          <a:p>
            <a:fld id="{00000000-1234-1234-1234-123412341234}" type="slidenum">
              <a:rPr lang="en" smtClean="0"/>
              <a:pPr/>
              <a:t>‹#›</a:t>
            </a:fld>
            <a:endParaRPr lang="en"/>
          </a:p>
        </p:txBody>
      </p:sp>
      <p:pic>
        <p:nvPicPr>
          <p:cNvPr id="108" name="Google Shape;108;p32"/>
          <p:cNvPicPr preferRelativeResize="0"/>
          <p:nvPr/>
        </p:nvPicPr>
        <p:blipFill rotWithShape="1">
          <a:blip r:embed="rId2">
            <a:alphaModFix/>
          </a:blip>
          <a:srcRect/>
          <a:stretch/>
        </p:blipFill>
        <p:spPr>
          <a:xfrm>
            <a:off x="162834" y="176282"/>
            <a:ext cx="333500" cy="294721"/>
          </a:xfrm>
          <a:prstGeom prst="rect">
            <a:avLst/>
          </a:prstGeom>
          <a:noFill/>
          <a:ln>
            <a:noFill/>
          </a:ln>
        </p:spPr>
      </p:pic>
      <p:sp>
        <p:nvSpPr>
          <p:cNvPr id="109" name="Google Shape;109;p32"/>
          <p:cNvSpPr txBox="1"/>
          <p:nvPr/>
        </p:nvSpPr>
        <p:spPr>
          <a:xfrm>
            <a:off x="9142267" y="128529"/>
            <a:ext cx="2920000" cy="861542"/>
          </a:xfrm>
          <a:prstGeom prst="rect">
            <a:avLst/>
          </a:prstGeom>
          <a:noFill/>
          <a:ln>
            <a:noFill/>
          </a:ln>
        </p:spPr>
        <p:txBody>
          <a:bodyPr spcFirstLastPara="1" wrap="square" lIns="121900" tIns="121900" rIns="121900" bIns="1219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 sz="1333" b="0" i="0" u="none" strike="noStrike" cap="none">
                <a:solidFill>
                  <a:schemeClr val="dk2"/>
                </a:solidFill>
                <a:latin typeface="DM Sans"/>
                <a:ea typeface="DM Sans"/>
                <a:cs typeface="DM Sans"/>
                <a:sym typeface="DM Sans"/>
              </a:rPr>
              <a:t>www.sharedassets.org.uk</a:t>
            </a:r>
            <a:endParaRPr sz="1333" b="0" i="0" u="none" strike="noStrike" cap="none">
              <a:solidFill>
                <a:schemeClr val="dk2"/>
              </a:solidFill>
              <a:latin typeface="DM Sans"/>
              <a:ea typeface="DM Sans"/>
              <a:cs typeface="DM Sans"/>
              <a:sym typeface="DM Sans"/>
            </a:endParaRPr>
          </a:p>
          <a:p>
            <a:pPr marL="0" marR="0" lvl="0" indent="0" algn="r" rtl="0">
              <a:lnSpc>
                <a:spcPct val="100000"/>
              </a:lnSpc>
              <a:spcBef>
                <a:spcPts val="0"/>
              </a:spcBef>
              <a:spcAft>
                <a:spcPts val="0"/>
              </a:spcAft>
              <a:buClr>
                <a:srgbClr val="000000"/>
              </a:buClr>
              <a:buSzPts val="1000"/>
              <a:buFont typeface="Arial"/>
              <a:buNone/>
            </a:pPr>
            <a:endParaRPr sz="1333" b="0" i="0" u="none" strike="noStrike" cap="none">
              <a:solidFill>
                <a:schemeClr val="dk2"/>
              </a:solidFill>
              <a:latin typeface="DM Sans"/>
              <a:ea typeface="DM Sans"/>
              <a:cs typeface="DM Sans"/>
              <a:sym typeface="DM Sans"/>
            </a:endParaRPr>
          </a:p>
          <a:p>
            <a:pPr marL="0" marR="0" lvl="0" indent="0" algn="r" rtl="0">
              <a:lnSpc>
                <a:spcPct val="100000"/>
              </a:lnSpc>
              <a:spcBef>
                <a:spcPts val="0"/>
              </a:spcBef>
              <a:spcAft>
                <a:spcPts val="0"/>
              </a:spcAft>
              <a:buClr>
                <a:srgbClr val="000000"/>
              </a:buClr>
              <a:buSzPts val="1000"/>
              <a:buFont typeface="Arial"/>
              <a:buNone/>
            </a:pPr>
            <a:endParaRPr sz="1333" b="0" i="0" u="none" strike="noStrike" cap="none">
              <a:solidFill>
                <a:schemeClr val="dk2"/>
              </a:solidFill>
              <a:latin typeface="DM Sans"/>
              <a:ea typeface="DM Sans"/>
              <a:cs typeface="DM Sans"/>
              <a:sym typeface="DM Sans"/>
            </a:endParaRPr>
          </a:p>
        </p:txBody>
      </p:sp>
    </p:spTree>
    <p:extLst>
      <p:ext uri="{BB962C8B-B14F-4D97-AF65-F5344CB8AC3E}">
        <p14:creationId xmlns:p14="http://schemas.microsoft.com/office/powerpoint/2010/main" val="2198140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110"/>
        <p:cNvGrpSpPr/>
        <p:nvPr/>
      </p:nvGrpSpPr>
      <p:grpSpPr>
        <a:xfrm>
          <a:off x="0" y="0"/>
          <a:ext cx="0" cy="0"/>
          <a:chOff x="0" y="0"/>
          <a:chExt cx="0" cy="0"/>
        </a:xfrm>
      </p:grpSpPr>
      <p:sp>
        <p:nvSpPr>
          <p:cNvPr id="111" name="Google Shape;111;p33"/>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9pPr>
          </a:lstStyle>
          <a:p>
            <a:fld id="{00000000-1234-1234-1234-123412341234}" type="slidenum">
              <a:rPr lang="en" smtClean="0"/>
              <a:pPr/>
              <a:t>‹#›</a:t>
            </a:fld>
            <a:endParaRPr lang="en"/>
          </a:p>
        </p:txBody>
      </p:sp>
      <p:sp>
        <p:nvSpPr>
          <p:cNvPr id="112" name="Google Shape;112;p33"/>
          <p:cNvSpPr txBox="1">
            <a:spLocks noGrp="1"/>
          </p:cNvSpPr>
          <p:nvPr>
            <p:ph type="title"/>
          </p:nvPr>
        </p:nvSpPr>
        <p:spPr>
          <a:xfrm>
            <a:off x="377467" y="3525733"/>
            <a:ext cx="11464800" cy="22692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4800"/>
              <a:buNone/>
              <a:defRPr sz="6400">
                <a:solidFill>
                  <a:schemeClr val="lt1"/>
                </a:solidFill>
              </a:defRPr>
            </a:lvl1pPr>
            <a:lvl2pPr lvl="1" algn="ctr">
              <a:lnSpc>
                <a:spcPct val="100000"/>
              </a:lnSpc>
              <a:spcBef>
                <a:spcPts val="0"/>
              </a:spcBef>
              <a:spcAft>
                <a:spcPts val="0"/>
              </a:spcAft>
              <a:buClr>
                <a:schemeClr val="lt1"/>
              </a:buClr>
              <a:buSzPts val="4800"/>
              <a:buNone/>
              <a:defRPr sz="6400">
                <a:solidFill>
                  <a:schemeClr val="lt1"/>
                </a:solidFill>
              </a:defRPr>
            </a:lvl2pPr>
            <a:lvl3pPr lvl="2" algn="ctr">
              <a:lnSpc>
                <a:spcPct val="100000"/>
              </a:lnSpc>
              <a:spcBef>
                <a:spcPts val="0"/>
              </a:spcBef>
              <a:spcAft>
                <a:spcPts val="0"/>
              </a:spcAft>
              <a:buClr>
                <a:schemeClr val="lt1"/>
              </a:buClr>
              <a:buSzPts val="4800"/>
              <a:buNone/>
              <a:defRPr sz="6400">
                <a:solidFill>
                  <a:schemeClr val="lt1"/>
                </a:solidFill>
              </a:defRPr>
            </a:lvl3pPr>
            <a:lvl4pPr lvl="3" algn="ctr">
              <a:lnSpc>
                <a:spcPct val="100000"/>
              </a:lnSpc>
              <a:spcBef>
                <a:spcPts val="0"/>
              </a:spcBef>
              <a:spcAft>
                <a:spcPts val="0"/>
              </a:spcAft>
              <a:buClr>
                <a:schemeClr val="lt1"/>
              </a:buClr>
              <a:buSzPts val="4800"/>
              <a:buNone/>
              <a:defRPr sz="6400">
                <a:solidFill>
                  <a:schemeClr val="lt1"/>
                </a:solidFill>
              </a:defRPr>
            </a:lvl4pPr>
            <a:lvl5pPr lvl="4" algn="ctr">
              <a:lnSpc>
                <a:spcPct val="100000"/>
              </a:lnSpc>
              <a:spcBef>
                <a:spcPts val="0"/>
              </a:spcBef>
              <a:spcAft>
                <a:spcPts val="0"/>
              </a:spcAft>
              <a:buClr>
                <a:schemeClr val="lt1"/>
              </a:buClr>
              <a:buSzPts val="4800"/>
              <a:buNone/>
              <a:defRPr sz="6400">
                <a:solidFill>
                  <a:schemeClr val="lt1"/>
                </a:solidFill>
              </a:defRPr>
            </a:lvl5pPr>
            <a:lvl6pPr lvl="5" algn="ctr">
              <a:lnSpc>
                <a:spcPct val="100000"/>
              </a:lnSpc>
              <a:spcBef>
                <a:spcPts val="0"/>
              </a:spcBef>
              <a:spcAft>
                <a:spcPts val="0"/>
              </a:spcAft>
              <a:buClr>
                <a:schemeClr val="lt1"/>
              </a:buClr>
              <a:buSzPts val="4800"/>
              <a:buNone/>
              <a:defRPr sz="6400">
                <a:solidFill>
                  <a:schemeClr val="lt1"/>
                </a:solidFill>
              </a:defRPr>
            </a:lvl6pPr>
            <a:lvl7pPr lvl="6" algn="ctr">
              <a:lnSpc>
                <a:spcPct val="100000"/>
              </a:lnSpc>
              <a:spcBef>
                <a:spcPts val="0"/>
              </a:spcBef>
              <a:spcAft>
                <a:spcPts val="0"/>
              </a:spcAft>
              <a:buClr>
                <a:schemeClr val="lt1"/>
              </a:buClr>
              <a:buSzPts val="4800"/>
              <a:buNone/>
              <a:defRPr sz="6400">
                <a:solidFill>
                  <a:schemeClr val="lt1"/>
                </a:solidFill>
              </a:defRPr>
            </a:lvl7pPr>
            <a:lvl8pPr lvl="7" algn="ctr">
              <a:lnSpc>
                <a:spcPct val="100000"/>
              </a:lnSpc>
              <a:spcBef>
                <a:spcPts val="0"/>
              </a:spcBef>
              <a:spcAft>
                <a:spcPts val="0"/>
              </a:spcAft>
              <a:buClr>
                <a:schemeClr val="lt1"/>
              </a:buClr>
              <a:buSzPts val="4800"/>
              <a:buNone/>
              <a:defRPr sz="6400">
                <a:solidFill>
                  <a:schemeClr val="lt1"/>
                </a:solidFill>
              </a:defRPr>
            </a:lvl8pPr>
            <a:lvl9pPr lvl="8" algn="ctr">
              <a:lnSpc>
                <a:spcPct val="100000"/>
              </a:lnSpc>
              <a:spcBef>
                <a:spcPts val="0"/>
              </a:spcBef>
              <a:spcAft>
                <a:spcPts val="0"/>
              </a:spcAft>
              <a:buClr>
                <a:schemeClr val="lt1"/>
              </a:buClr>
              <a:buSzPts val="4800"/>
              <a:buNone/>
              <a:defRPr sz="6400">
                <a:solidFill>
                  <a:schemeClr val="lt1"/>
                </a:solidFill>
              </a:defRPr>
            </a:lvl9pPr>
          </a:lstStyle>
          <a:p>
            <a:endParaRPr/>
          </a:p>
        </p:txBody>
      </p:sp>
      <p:pic>
        <p:nvPicPr>
          <p:cNvPr id="113" name="Google Shape;113;p33"/>
          <p:cNvPicPr preferRelativeResize="0"/>
          <p:nvPr/>
        </p:nvPicPr>
        <p:blipFill rotWithShape="1">
          <a:blip r:embed="rId2">
            <a:alphaModFix/>
          </a:blip>
          <a:srcRect/>
          <a:stretch/>
        </p:blipFill>
        <p:spPr>
          <a:xfrm>
            <a:off x="162833" y="176295"/>
            <a:ext cx="333500" cy="294700"/>
          </a:xfrm>
          <a:prstGeom prst="rect">
            <a:avLst/>
          </a:prstGeom>
          <a:noFill/>
          <a:ln>
            <a:noFill/>
          </a:ln>
        </p:spPr>
      </p:pic>
      <p:sp>
        <p:nvSpPr>
          <p:cNvPr id="114" name="Google Shape;114;p33"/>
          <p:cNvSpPr txBox="1"/>
          <p:nvPr/>
        </p:nvSpPr>
        <p:spPr>
          <a:xfrm>
            <a:off x="3227800" y="5973600"/>
            <a:ext cx="5736400" cy="492402"/>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600" b="0" i="0" u="none" strike="noStrike" cap="none">
                <a:solidFill>
                  <a:schemeClr val="lt1"/>
                </a:solidFill>
                <a:uFill>
                  <a:noFill/>
                </a:uFill>
                <a:latin typeface="DM Sans"/>
                <a:ea typeface="DM Sans"/>
                <a:cs typeface="DM Sans"/>
                <a:sym typeface="DM Sans"/>
                <a:hlinkClick r:id="rId3">
                  <a:extLst>
                    <a:ext uri="{A12FA001-AC4F-418D-AE19-62706E023703}">
                      <ahyp:hlinkClr xmlns:ahyp="http://schemas.microsoft.com/office/drawing/2018/hyperlinkcolor" val="tx"/>
                    </a:ext>
                  </a:extLst>
                </a:hlinkClick>
              </a:rPr>
              <a:t>hello@sharedassets.</a:t>
            </a:r>
            <a:r>
              <a:rPr lang="en" sz="1600" b="0" i="0" u="none" strike="noStrike" cap="none">
                <a:solidFill>
                  <a:schemeClr val="lt1"/>
                </a:solidFill>
                <a:latin typeface="DM Sans"/>
                <a:ea typeface="DM Sans"/>
                <a:cs typeface="DM Sans"/>
                <a:sym typeface="DM Sans"/>
              </a:rPr>
              <a:t>org.uk | www.sharedassets.org.uk</a:t>
            </a:r>
            <a:endParaRPr sz="1600" b="0" i="0" u="none" strike="noStrike" cap="none">
              <a:solidFill>
                <a:schemeClr val="lt1"/>
              </a:solidFill>
              <a:latin typeface="DM Sans"/>
              <a:ea typeface="DM Sans"/>
              <a:cs typeface="DM Sans"/>
              <a:sym typeface="DM Sans"/>
            </a:endParaRPr>
          </a:p>
        </p:txBody>
      </p:sp>
      <p:pic>
        <p:nvPicPr>
          <p:cNvPr id="115" name="Google Shape;115;p33"/>
          <p:cNvPicPr preferRelativeResize="0"/>
          <p:nvPr/>
        </p:nvPicPr>
        <p:blipFill rotWithShape="1">
          <a:blip r:embed="rId4">
            <a:alphaModFix/>
          </a:blip>
          <a:srcRect t="23011" b="28184"/>
          <a:stretch/>
        </p:blipFill>
        <p:spPr>
          <a:xfrm>
            <a:off x="0" y="1"/>
            <a:ext cx="12192000" cy="3347068"/>
          </a:xfrm>
          <a:prstGeom prst="rect">
            <a:avLst/>
          </a:prstGeom>
          <a:noFill/>
          <a:ln>
            <a:noFill/>
          </a:ln>
        </p:spPr>
      </p:pic>
      <p:pic>
        <p:nvPicPr>
          <p:cNvPr id="116" name="Google Shape;116;p33"/>
          <p:cNvPicPr preferRelativeResize="0"/>
          <p:nvPr/>
        </p:nvPicPr>
        <p:blipFill rotWithShape="1">
          <a:blip r:embed="rId5">
            <a:alphaModFix/>
          </a:blip>
          <a:srcRect/>
          <a:stretch/>
        </p:blipFill>
        <p:spPr>
          <a:xfrm>
            <a:off x="4165367" y="1318586"/>
            <a:ext cx="3507733" cy="709881"/>
          </a:xfrm>
          <a:prstGeom prst="rect">
            <a:avLst/>
          </a:prstGeom>
          <a:noFill/>
          <a:ln>
            <a:noFill/>
          </a:ln>
        </p:spPr>
      </p:pic>
    </p:spTree>
    <p:extLst>
      <p:ext uri="{BB962C8B-B14F-4D97-AF65-F5344CB8AC3E}">
        <p14:creationId xmlns:p14="http://schemas.microsoft.com/office/powerpoint/2010/main" val="36093835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117"/>
        <p:cNvGrpSpPr/>
        <p:nvPr/>
      </p:nvGrpSpPr>
      <p:grpSpPr>
        <a:xfrm>
          <a:off x="0" y="0"/>
          <a:ext cx="0" cy="0"/>
          <a:chOff x="0" y="0"/>
          <a:chExt cx="0" cy="0"/>
        </a:xfrm>
      </p:grpSpPr>
      <p:sp>
        <p:nvSpPr>
          <p:cNvPr id="118" name="Google Shape;118;p34"/>
          <p:cNvSpPr txBox="1">
            <a:spLocks noGrp="1"/>
          </p:cNvSpPr>
          <p:nvPr>
            <p:ph type="title"/>
          </p:nvPr>
        </p:nvSpPr>
        <p:spPr>
          <a:xfrm>
            <a:off x="377471" y="949521"/>
            <a:ext cx="8325600" cy="5114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accent1"/>
              </a:buClr>
              <a:buSzPts val="4800"/>
              <a:buNone/>
              <a:defRPr sz="6400">
                <a:solidFill>
                  <a:schemeClr val="accent1"/>
                </a:solidFill>
              </a:defRPr>
            </a:lvl1pPr>
            <a:lvl2pPr lvl="1" algn="l">
              <a:lnSpc>
                <a:spcPct val="100000"/>
              </a:lnSpc>
              <a:spcBef>
                <a:spcPts val="0"/>
              </a:spcBef>
              <a:spcAft>
                <a:spcPts val="0"/>
              </a:spcAft>
              <a:buClr>
                <a:schemeClr val="lt1"/>
              </a:buClr>
              <a:buSzPts val="4800"/>
              <a:buNone/>
              <a:defRPr sz="6400">
                <a:solidFill>
                  <a:schemeClr val="lt1"/>
                </a:solidFill>
              </a:defRPr>
            </a:lvl2pPr>
            <a:lvl3pPr lvl="2" algn="l">
              <a:lnSpc>
                <a:spcPct val="100000"/>
              </a:lnSpc>
              <a:spcBef>
                <a:spcPts val="0"/>
              </a:spcBef>
              <a:spcAft>
                <a:spcPts val="0"/>
              </a:spcAft>
              <a:buClr>
                <a:schemeClr val="lt1"/>
              </a:buClr>
              <a:buSzPts val="4800"/>
              <a:buNone/>
              <a:defRPr sz="6400">
                <a:solidFill>
                  <a:schemeClr val="lt1"/>
                </a:solidFill>
              </a:defRPr>
            </a:lvl3pPr>
            <a:lvl4pPr lvl="3" algn="l">
              <a:lnSpc>
                <a:spcPct val="100000"/>
              </a:lnSpc>
              <a:spcBef>
                <a:spcPts val="0"/>
              </a:spcBef>
              <a:spcAft>
                <a:spcPts val="0"/>
              </a:spcAft>
              <a:buClr>
                <a:schemeClr val="lt1"/>
              </a:buClr>
              <a:buSzPts val="4800"/>
              <a:buNone/>
              <a:defRPr sz="6400">
                <a:solidFill>
                  <a:schemeClr val="lt1"/>
                </a:solidFill>
              </a:defRPr>
            </a:lvl4pPr>
            <a:lvl5pPr lvl="4" algn="l">
              <a:lnSpc>
                <a:spcPct val="100000"/>
              </a:lnSpc>
              <a:spcBef>
                <a:spcPts val="0"/>
              </a:spcBef>
              <a:spcAft>
                <a:spcPts val="0"/>
              </a:spcAft>
              <a:buClr>
                <a:schemeClr val="lt1"/>
              </a:buClr>
              <a:buSzPts val="4800"/>
              <a:buNone/>
              <a:defRPr sz="6400">
                <a:solidFill>
                  <a:schemeClr val="lt1"/>
                </a:solidFill>
              </a:defRPr>
            </a:lvl5pPr>
            <a:lvl6pPr lvl="5" algn="l">
              <a:lnSpc>
                <a:spcPct val="100000"/>
              </a:lnSpc>
              <a:spcBef>
                <a:spcPts val="0"/>
              </a:spcBef>
              <a:spcAft>
                <a:spcPts val="0"/>
              </a:spcAft>
              <a:buClr>
                <a:schemeClr val="lt1"/>
              </a:buClr>
              <a:buSzPts val="4800"/>
              <a:buNone/>
              <a:defRPr sz="6400">
                <a:solidFill>
                  <a:schemeClr val="lt1"/>
                </a:solidFill>
              </a:defRPr>
            </a:lvl6pPr>
            <a:lvl7pPr lvl="6" algn="l">
              <a:lnSpc>
                <a:spcPct val="100000"/>
              </a:lnSpc>
              <a:spcBef>
                <a:spcPts val="0"/>
              </a:spcBef>
              <a:spcAft>
                <a:spcPts val="0"/>
              </a:spcAft>
              <a:buClr>
                <a:schemeClr val="lt1"/>
              </a:buClr>
              <a:buSzPts val="4800"/>
              <a:buNone/>
              <a:defRPr sz="6400">
                <a:solidFill>
                  <a:schemeClr val="lt1"/>
                </a:solidFill>
              </a:defRPr>
            </a:lvl7pPr>
            <a:lvl8pPr lvl="7" algn="l">
              <a:lnSpc>
                <a:spcPct val="100000"/>
              </a:lnSpc>
              <a:spcBef>
                <a:spcPts val="0"/>
              </a:spcBef>
              <a:spcAft>
                <a:spcPts val="0"/>
              </a:spcAft>
              <a:buClr>
                <a:schemeClr val="lt1"/>
              </a:buClr>
              <a:buSzPts val="4800"/>
              <a:buNone/>
              <a:defRPr sz="6400">
                <a:solidFill>
                  <a:schemeClr val="lt1"/>
                </a:solidFill>
              </a:defRPr>
            </a:lvl8pPr>
            <a:lvl9pPr lvl="8" algn="l">
              <a:lnSpc>
                <a:spcPct val="100000"/>
              </a:lnSpc>
              <a:spcBef>
                <a:spcPts val="0"/>
              </a:spcBef>
              <a:spcAft>
                <a:spcPts val="0"/>
              </a:spcAft>
              <a:buClr>
                <a:schemeClr val="lt1"/>
              </a:buClr>
              <a:buSzPts val="4800"/>
              <a:buNone/>
              <a:defRPr sz="6400">
                <a:solidFill>
                  <a:schemeClr val="lt1"/>
                </a:solidFill>
              </a:defRPr>
            </a:lvl9pPr>
          </a:lstStyle>
          <a:p>
            <a:endParaRPr/>
          </a:p>
        </p:txBody>
      </p:sp>
      <p:sp>
        <p:nvSpPr>
          <p:cNvPr id="119" name="Google Shape;119;p34"/>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9pPr>
          </a:lstStyle>
          <a:p>
            <a:fld id="{00000000-1234-1234-1234-123412341234}" type="slidenum">
              <a:rPr lang="en" smtClean="0"/>
              <a:pPr/>
              <a:t>‹#›</a:t>
            </a:fld>
            <a:endParaRPr lang="en"/>
          </a:p>
        </p:txBody>
      </p:sp>
      <p:pic>
        <p:nvPicPr>
          <p:cNvPr id="120" name="Google Shape;120;p34"/>
          <p:cNvPicPr preferRelativeResize="0"/>
          <p:nvPr/>
        </p:nvPicPr>
        <p:blipFill rotWithShape="1">
          <a:blip r:embed="rId2">
            <a:alphaModFix/>
          </a:blip>
          <a:srcRect/>
          <a:stretch/>
        </p:blipFill>
        <p:spPr>
          <a:xfrm>
            <a:off x="162834" y="176282"/>
            <a:ext cx="333500" cy="294721"/>
          </a:xfrm>
          <a:prstGeom prst="rect">
            <a:avLst/>
          </a:prstGeom>
          <a:noFill/>
          <a:ln>
            <a:noFill/>
          </a:ln>
        </p:spPr>
      </p:pic>
      <p:sp>
        <p:nvSpPr>
          <p:cNvPr id="121" name="Google Shape;121;p34"/>
          <p:cNvSpPr txBox="1"/>
          <p:nvPr/>
        </p:nvSpPr>
        <p:spPr>
          <a:xfrm>
            <a:off x="9142267" y="128529"/>
            <a:ext cx="2920000" cy="861542"/>
          </a:xfrm>
          <a:prstGeom prst="rect">
            <a:avLst/>
          </a:prstGeom>
          <a:noFill/>
          <a:ln>
            <a:noFill/>
          </a:ln>
        </p:spPr>
        <p:txBody>
          <a:bodyPr spcFirstLastPara="1" wrap="square" lIns="121900" tIns="121900" rIns="121900" bIns="1219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 sz="1333" b="0" i="0" u="none" strike="noStrike" cap="none">
                <a:solidFill>
                  <a:schemeClr val="dk2"/>
                </a:solidFill>
                <a:latin typeface="DM Sans"/>
                <a:ea typeface="DM Sans"/>
                <a:cs typeface="DM Sans"/>
                <a:sym typeface="DM Sans"/>
              </a:rPr>
              <a:t>www.sharedassets.org.uk</a:t>
            </a:r>
            <a:endParaRPr sz="1333" b="0" i="0" u="none" strike="noStrike" cap="none">
              <a:solidFill>
                <a:schemeClr val="dk2"/>
              </a:solidFill>
              <a:latin typeface="DM Sans"/>
              <a:ea typeface="DM Sans"/>
              <a:cs typeface="DM Sans"/>
              <a:sym typeface="DM Sans"/>
            </a:endParaRPr>
          </a:p>
          <a:p>
            <a:pPr marL="0" marR="0" lvl="0" indent="0" algn="r" rtl="0">
              <a:lnSpc>
                <a:spcPct val="100000"/>
              </a:lnSpc>
              <a:spcBef>
                <a:spcPts val="0"/>
              </a:spcBef>
              <a:spcAft>
                <a:spcPts val="0"/>
              </a:spcAft>
              <a:buClr>
                <a:srgbClr val="000000"/>
              </a:buClr>
              <a:buSzPts val="1000"/>
              <a:buFont typeface="Arial"/>
              <a:buNone/>
            </a:pPr>
            <a:endParaRPr sz="1333" b="0" i="0" u="none" strike="noStrike" cap="none">
              <a:solidFill>
                <a:schemeClr val="dk2"/>
              </a:solidFill>
              <a:latin typeface="DM Sans"/>
              <a:ea typeface="DM Sans"/>
              <a:cs typeface="DM Sans"/>
              <a:sym typeface="DM Sans"/>
            </a:endParaRPr>
          </a:p>
          <a:p>
            <a:pPr marL="0" marR="0" lvl="0" indent="0" algn="r" rtl="0">
              <a:lnSpc>
                <a:spcPct val="100000"/>
              </a:lnSpc>
              <a:spcBef>
                <a:spcPts val="0"/>
              </a:spcBef>
              <a:spcAft>
                <a:spcPts val="0"/>
              </a:spcAft>
              <a:buClr>
                <a:srgbClr val="000000"/>
              </a:buClr>
              <a:buSzPts val="1000"/>
              <a:buFont typeface="Arial"/>
              <a:buNone/>
            </a:pPr>
            <a:endParaRPr sz="1333" b="0" i="0" u="none" strike="noStrike" cap="none">
              <a:solidFill>
                <a:schemeClr val="dk2"/>
              </a:solidFill>
              <a:latin typeface="DM Sans"/>
              <a:ea typeface="DM Sans"/>
              <a:cs typeface="DM Sans"/>
              <a:sym typeface="DM Sans"/>
            </a:endParaRPr>
          </a:p>
        </p:txBody>
      </p:sp>
    </p:spTree>
    <p:extLst>
      <p:ext uri="{BB962C8B-B14F-4D97-AF65-F5344CB8AC3E}">
        <p14:creationId xmlns:p14="http://schemas.microsoft.com/office/powerpoint/2010/main" val="399469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3C76B81-402B-4E5D-8078-908DB1F2DDF4}"/>
              </a:ext>
            </a:extLst>
          </p:cNvPr>
          <p:cNvSpPr>
            <a:spLocks noGrp="1"/>
          </p:cNvSpPr>
          <p:nvPr>
            <p:ph type="pic" sz="quarter" idx="14"/>
          </p:nvPr>
        </p:nvSpPr>
        <p:spPr>
          <a:xfrm>
            <a:off x="4979586" y="0"/>
            <a:ext cx="7212414" cy="6858000"/>
          </a:xfrm>
          <a:custGeom>
            <a:avLst/>
            <a:gdLst>
              <a:gd name="connsiteX0" fmla="*/ 1494409 w 7212414"/>
              <a:gd name="connsiteY0" fmla="*/ 0 h 6858000"/>
              <a:gd name="connsiteX1" fmla="*/ 7212414 w 7212414"/>
              <a:gd name="connsiteY1" fmla="*/ 0 h 6858000"/>
              <a:gd name="connsiteX2" fmla="*/ 7212414 w 7212414"/>
              <a:gd name="connsiteY2" fmla="*/ 6858000 h 6858000"/>
              <a:gd name="connsiteX3" fmla="*/ 238313 w 7212414"/>
              <a:gd name="connsiteY3" fmla="*/ 6858000 h 6858000"/>
              <a:gd name="connsiteX4" fmla="*/ 251264 w 7212414"/>
              <a:gd name="connsiteY4" fmla="*/ 6849373 h 6858000"/>
              <a:gd name="connsiteX5" fmla="*/ 776282 w 7212414"/>
              <a:gd name="connsiteY5" fmla="*/ 6451411 h 6858000"/>
              <a:gd name="connsiteX6" fmla="*/ 2741607 w 7212414"/>
              <a:gd name="connsiteY6" fmla="*/ 3678515 h 6858000"/>
              <a:gd name="connsiteX7" fmla="*/ 1521342 w 7212414"/>
              <a:gd name="connsiteY7" fmla="*/ 24338 h 6858000"/>
              <a:gd name="connsiteX8" fmla="*/ 879874 w 7212414"/>
              <a:gd name="connsiteY8" fmla="*/ 0 h 6858000"/>
              <a:gd name="connsiteX9" fmla="*/ 1477051 w 7212414"/>
              <a:gd name="connsiteY9" fmla="*/ 0 h 6858000"/>
              <a:gd name="connsiteX10" fmla="*/ 1503062 w 7212414"/>
              <a:gd name="connsiteY10" fmla="*/ 23504 h 6858000"/>
              <a:gd name="connsiteX11" fmla="*/ 2723328 w 7212414"/>
              <a:gd name="connsiteY11" fmla="*/ 3677682 h 6858000"/>
              <a:gd name="connsiteX12" fmla="*/ 758003 w 7212414"/>
              <a:gd name="connsiteY12" fmla="*/ 6450578 h 6858000"/>
              <a:gd name="connsiteX13" fmla="*/ 232984 w 7212414"/>
              <a:gd name="connsiteY13" fmla="*/ 6848540 h 6858000"/>
              <a:gd name="connsiteX14" fmla="*/ 218782 w 7212414"/>
              <a:gd name="connsiteY14" fmla="*/ 6858000 h 6858000"/>
              <a:gd name="connsiteX15" fmla="*/ 0 w 7212414"/>
              <a:gd name="connsiteY15" fmla="*/ 6858000 h 6858000"/>
              <a:gd name="connsiteX16" fmla="*/ 105163 w 7212414"/>
              <a:gd name="connsiteY16" fmla="*/ 6785068 h 6858000"/>
              <a:gd name="connsiteX17" fmla="*/ 621812 w 7212414"/>
              <a:gd name="connsiteY17" fmla="*/ 6378742 h 6858000"/>
              <a:gd name="connsiteX18" fmla="*/ 2496161 w 7212414"/>
              <a:gd name="connsiteY18" fmla="*/ 3621913 h 6858000"/>
              <a:gd name="connsiteX19" fmla="*/ 895263 w 7212414"/>
              <a:gd name="connsiteY19" fmla="*/ 10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12414" h="6858000">
                <a:moveTo>
                  <a:pt x="1494409" y="0"/>
                </a:moveTo>
                <a:lnTo>
                  <a:pt x="7212414" y="0"/>
                </a:lnTo>
                <a:lnTo>
                  <a:pt x="7212414" y="6858000"/>
                </a:lnTo>
                <a:lnTo>
                  <a:pt x="238313" y="6858000"/>
                </a:lnTo>
                <a:lnTo>
                  <a:pt x="251264" y="6849373"/>
                </a:lnTo>
                <a:cubicBezTo>
                  <a:pt x="427471" y="6724853"/>
                  <a:pt x="601037" y="6589587"/>
                  <a:pt x="776282" y="6451411"/>
                </a:cubicBezTo>
                <a:cubicBezTo>
                  <a:pt x="1738612" y="5692656"/>
                  <a:pt x="2677854" y="5076606"/>
                  <a:pt x="2741607" y="3678515"/>
                </a:cubicBezTo>
                <a:cubicBezTo>
                  <a:pt x="2809404" y="2191755"/>
                  <a:pt x="2375613" y="855667"/>
                  <a:pt x="1521342" y="24338"/>
                </a:cubicBezTo>
                <a:close/>
                <a:moveTo>
                  <a:pt x="879874" y="0"/>
                </a:moveTo>
                <a:lnTo>
                  <a:pt x="1477051" y="0"/>
                </a:lnTo>
                <a:lnTo>
                  <a:pt x="1503062" y="23504"/>
                </a:lnTo>
                <a:cubicBezTo>
                  <a:pt x="2357333" y="854834"/>
                  <a:pt x="2791125" y="2190921"/>
                  <a:pt x="2723328" y="3677682"/>
                </a:cubicBezTo>
                <a:cubicBezTo>
                  <a:pt x="2659574" y="5075773"/>
                  <a:pt x="1720332" y="5691822"/>
                  <a:pt x="758003" y="6450578"/>
                </a:cubicBezTo>
                <a:cubicBezTo>
                  <a:pt x="582758" y="6588754"/>
                  <a:pt x="409191" y="6724020"/>
                  <a:pt x="232984" y="6848540"/>
                </a:cubicBezTo>
                <a:lnTo>
                  <a:pt x="218782" y="6858000"/>
                </a:lnTo>
                <a:lnTo>
                  <a:pt x="0" y="6858000"/>
                </a:lnTo>
                <a:lnTo>
                  <a:pt x="105163" y="6785068"/>
                </a:lnTo>
                <a:cubicBezTo>
                  <a:pt x="278981" y="6657407"/>
                  <a:pt x="449608" y="6519512"/>
                  <a:pt x="621812" y="6378742"/>
                </a:cubicBezTo>
                <a:cubicBezTo>
                  <a:pt x="1567436" y="5605738"/>
                  <a:pt x="2496161" y="4971185"/>
                  <a:pt x="2496161" y="3621913"/>
                </a:cubicBezTo>
                <a:cubicBezTo>
                  <a:pt x="2496161" y="2091411"/>
                  <a:pt x="1922425" y="751075"/>
                  <a:pt x="895263" y="10445"/>
                </a:cubicBezTo>
                <a:close/>
              </a:path>
            </a:pathLst>
          </a:custGeom>
          <a:solidFill>
            <a:schemeClr val="accent4"/>
          </a:solidFill>
        </p:spPr>
        <p:txBody>
          <a:bodyPr wrap="square" rtlCol="0">
            <a:noAutofit/>
          </a:bodyPr>
          <a:lstStyle/>
          <a:p>
            <a:pPr rtl="0"/>
            <a:r>
              <a:rPr lang="en-GB"/>
              <a:t>Click icon to add picture</a:t>
            </a:r>
          </a:p>
        </p:txBody>
      </p:sp>
      <p:sp>
        <p:nvSpPr>
          <p:cNvPr id="52" name="Freeform: Shape 51">
            <a:extLst>
              <a:ext uri="{FF2B5EF4-FFF2-40B4-BE49-F238E27FC236}">
                <a16:creationId xmlns:a16="http://schemas.microsoft.com/office/drawing/2014/main" id="{35F199FA-581E-485F-8470-9B9F10DBBD26}"/>
              </a:ext>
            </a:extLst>
          </p:cNvPr>
          <p:cNvSpPr/>
          <p:nvPr userDrawn="1"/>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67" name="Title 1">
            <a:extLst>
              <a:ext uri="{FF2B5EF4-FFF2-40B4-BE49-F238E27FC236}">
                <a16:creationId xmlns:a16="http://schemas.microsoft.com/office/drawing/2014/main" id="{9DFE2504-DE79-4AC0-BD70-A3F274715C1B}"/>
              </a:ext>
            </a:extLst>
          </p:cNvPr>
          <p:cNvSpPr>
            <a:spLocks noGrp="1"/>
          </p:cNvSpPr>
          <p:nvPr>
            <p:ph type="ctrTitle"/>
          </p:nvPr>
        </p:nvSpPr>
        <p:spPr>
          <a:xfrm>
            <a:off x="1124712" y="1346268"/>
            <a:ext cx="5274860" cy="3066706"/>
          </a:xfrm>
        </p:spPr>
        <p:txBody>
          <a:bodyPr rtlCol="0" anchor="b"/>
          <a:lstStyle>
            <a:lvl1pPr>
              <a:defRPr sz="6000" spc="0"/>
            </a:lvl1pPr>
          </a:lstStyle>
          <a:p>
            <a:pPr rtl="0"/>
            <a:r>
              <a:rPr lang="en-GB" sz="6000"/>
              <a:t>Click to edit Master title style</a:t>
            </a:r>
          </a:p>
        </p:txBody>
      </p:sp>
      <p:sp>
        <p:nvSpPr>
          <p:cNvPr id="68" name="Subtitle 2">
            <a:extLst>
              <a:ext uri="{FF2B5EF4-FFF2-40B4-BE49-F238E27FC236}">
                <a16:creationId xmlns:a16="http://schemas.microsoft.com/office/drawing/2014/main" id="{F51F0DB4-631C-4CFA-B7CD-271E701A3722}"/>
              </a:ext>
            </a:extLst>
          </p:cNvPr>
          <p:cNvSpPr>
            <a:spLocks noGrp="1"/>
          </p:cNvSpPr>
          <p:nvPr>
            <p:ph type="subTitle" idx="1"/>
          </p:nvPr>
        </p:nvSpPr>
        <p:spPr>
          <a:xfrm>
            <a:off x="1124712" y="4412974"/>
            <a:ext cx="4162357" cy="1576188"/>
          </a:xfrm>
        </p:spPr>
        <p:txBody>
          <a:bodyPr rtlCol="0" anchor="t"/>
          <a:lstStyle>
            <a:lvl1pPr>
              <a:defRPr strike="noStrike"/>
            </a:lvl1pPr>
          </a:lstStyle>
          <a:p>
            <a:pPr rtl="0"/>
            <a:r>
              <a:rPr lang="en-GB" b="0"/>
              <a:t>Click to edit Master subtitle style</a:t>
            </a:r>
          </a:p>
        </p:txBody>
      </p:sp>
      <p:sp>
        <p:nvSpPr>
          <p:cNvPr id="8" name="Freeform: Shape 7">
            <a:extLst>
              <a:ext uri="{FF2B5EF4-FFF2-40B4-BE49-F238E27FC236}">
                <a16:creationId xmlns:a16="http://schemas.microsoft.com/office/drawing/2014/main" id="{FDD4E4E3-A06F-4EA0-9228-3B72D4CE6A1B}"/>
              </a:ext>
            </a:extLst>
          </p:cNvPr>
          <p:cNvSpPr/>
          <p:nvPr userDrawn="1"/>
        </p:nvSpPr>
        <p:spPr>
          <a:xfrm>
            <a:off x="4648079" y="0"/>
            <a:ext cx="2827669" cy="6858000"/>
          </a:xfrm>
          <a:custGeom>
            <a:avLst/>
            <a:gdLst>
              <a:gd name="connsiteX0" fmla="*/ 952351 w 2827669"/>
              <a:gd name="connsiteY0" fmla="*/ 0 h 6858000"/>
              <a:gd name="connsiteX1" fmla="*/ 1298165 w 2827669"/>
              <a:gd name="connsiteY1" fmla="*/ 0 h 6858000"/>
              <a:gd name="connsiteX2" fmla="*/ 1414021 w 2827669"/>
              <a:gd name="connsiteY2" fmla="*/ 91085 h 6858000"/>
              <a:gd name="connsiteX3" fmla="*/ 2827669 w 2827669"/>
              <a:gd name="connsiteY3" fmla="*/ 3590451 h 6858000"/>
              <a:gd name="connsiteX4" fmla="*/ 953320 w 2827669"/>
              <a:gd name="connsiteY4" fmla="*/ 6374083 h 6858000"/>
              <a:gd name="connsiteX5" fmla="*/ 436671 w 2827669"/>
              <a:gd name="connsiteY5" fmla="*/ 6784359 h 6858000"/>
              <a:gd name="connsiteX6" fmla="*/ 331508 w 2827669"/>
              <a:gd name="connsiteY6" fmla="*/ 6858000 h 6858000"/>
              <a:gd name="connsiteX7" fmla="*/ 0 w 2827669"/>
              <a:gd name="connsiteY7" fmla="*/ 6858000 h 6858000"/>
              <a:gd name="connsiteX8" fmla="*/ 92067 w 2827669"/>
              <a:gd name="connsiteY8" fmla="*/ 6794395 h 6858000"/>
              <a:gd name="connsiteX9" fmla="*/ 615750 w 2827669"/>
              <a:gd name="connsiteY9" fmla="*/ 6384118 h 6858000"/>
              <a:gd name="connsiteX10" fmla="*/ 2515617 w 2827669"/>
              <a:gd name="connsiteY10" fmla="*/ 3600487 h 6858000"/>
              <a:gd name="connsiteX11" fmla="*/ 1082723 w 2827669"/>
              <a:gd name="connsiteY11" fmla="*/ 1011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7669" h="6858000">
                <a:moveTo>
                  <a:pt x="952351" y="0"/>
                </a:moveTo>
                <a:lnTo>
                  <a:pt x="1298165" y="0"/>
                </a:lnTo>
                <a:lnTo>
                  <a:pt x="1414021" y="91085"/>
                </a:lnTo>
                <a:cubicBezTo>
                  <a:pt x="2323409" y="861623"/>
                  <a:pt x="2827669" y="2141656"/>
                  <a:pt x="2827669" y="3590451"/>
                </a:cubicBezTo>
                <a:cubicBezTo>
                  <a:pt x="2827669" y="4952841"/>
                  <a:pt x="1898944" y="5593563"/>
                  <a:pt x="953320" y="6374083"/>
                </a:cubicBezTo>
                <a:cubicBezTo>
                  <a:pt x="781116" y="6516221"/>
                  <a:pt x="610489" y="6655457"/>
                  <a:pt x="436671" y="6784359"/>
                </a:cubicBezTo>
                <a:lnTo>
                  <a:pt x="331508" y="6858000"/>
                </a:lnTo>
                <a:lnTo>
                  <a:pt x="0" y="6858000"/>
                </a:lnTo>
                <a:lnTo>
                  <a:pt x="92067" y="6794395"/>
                </a:lnTo>
                <a:cubicBezTo>
                  <a:pt x="268252" y="6665493"/>
                  <a:pt x="441202" y="6526257"/>
                  <a:pt x="615750" y="6384118"/>
                </a:cubicBezTo>
                <a:cubicBezTo>
                  <a:pt x="1574248" y="5603599"/>
                  <a:pt x="2515617" y="4962877"/>
                  <a:pt x="2515617" y="3600487"/>
                </a:cubicBezTo>
                <a:cubicBezTo>
                  <a:pt x="2515617" y="2151691"/>
                  <a:pt x="2004492" y="871659"/>
                  <a:pt x="1082723" y="10112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rtl="0"/>
            <a:endParaRPr lang="en-GB"/>
          </a:p>
        </p:txBody>
      </p:sp>
    </p:spTree>
    <p:extLst>
      <p:ext uri="{BB962C8B-B14F-4D97-AF65-F5344CB8AC3E}">
        <p14:creationId xmlns:p14="http://schemas.microsoft.com/office/powerpoint/2010/main" val="2753102791"/>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r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DCE10AF-EFC7-450A-8AB0-0BDC36897B8B}"/>
              </a:ext>
            </a:extLst>
          </p:cNvPr>
          <p:cNvSpPr>
            <a:spLocks noGrp="1"/>
          </p:cNvSpPr>
          <p:nvPr>
            <p:ph type="title"/>
          </p:nvPr>
        </p:nvSpPr>
        <p:spPr>
          <a:xfrm>
            <a:off x="1126222" y="442913"/>
            <a:ext cx="8263570" cy="1344612"/>
          </a:xfrm>
        </p:spPr>
        <p:txBody>
          <a:bodyPr rtlCol="0" anchor="b"/>
          <a:lstStyle>
            <a:lvl1pPr>
              <a:defRPr spc="0">
                <a:solidFill>
                  <a:schemeClr val="tx1">
                    <a:lumMod val="75000"/>
                    <a:lumOff val="25000"/>
                  </a:schemeClr>
                </a:solidFill>
              </a:defRPr>
            </a:lvl1pPr>
          </a:lstStyle>
          <a:p>
            <a:pPr rtl="0"/>
            <a:r>
              <a:rPr lang="en-GB"/>
              <a:t>Click to edit Master title style</a:t>
            </a:r>
          </a:p>
        </p:txBody>
      </p:sp>
      <p:sp>
        <p:nvSpPr>
          <p:cNvPr id="17" name="Content Placeholder 2">
            <a:extLst>
              <a:ext uri="{FF2B5EF4-FFF2-40B4-BE49-F238E27FC236}">
                <a16:creationId xmlns:a16="http://schemas.microsoft.com/office/drawing/2014/main" id="{F073D2B5-4489-48A5-BD84-C92B7179A018}"/>
              </a:ext>
            </a:extLst>
          </p:cNvPr>
          <p:cNvSpPr>
            <a:spLocks noGrp="1"/>
          </p:cNvSpPr>
          <p:nvPr>
            <p:ph idx="1"/>
          </p:nvPr>
        </p:nvSpPr>
        <p:spPr>
          <a:xfrm>
            <a:off x="1920875" y="2107096"/>
            <a:ext cx="8391967" cy="2846567"/>
          </a:xfrm>
        </p:spPr>
        <p:txBody>
          <a:bodyPr rtlCol="0">
            <a:normAutofit/>
          </a:bodyPr>
          <a:lstStyle/>
          <a:p>
            <a:pPr lvl="0" rtl="0"/>
            <a:r>
              <a:rPr lang="en-GB"/>
              <a:t>Click to edit Master text styles</a:t>
            </a:r>
          </a:p>
        </p:txBody>
      </p:sp>
      <p:sp>
        <p:nvSpPr>
          <p:cNvPr id="13" name="Picture Placeholder 12">
            <a:extLst>
              <a:ext uri="{FF2B5EF4-FFF2-40B4-BE49-F238E27FC236}">
                <a16:creationId xmlns:a16="http://schemas.microsoft.com/office/drawing/2014/main" id="{7CBB1601-97BD-4C51-82D2-26EA206278D2}"/>
              </a:ext>
            </a:extLst>
          </p:cNvPr>
          <p:cNvSpPr>
            <a:spLocks noGrp="1"/>
          </p:cNvSpPr>
          <p:nvPr>
            <p:ph type="pic" sz="quarter" idx="13"/>
          </p:nvPr>
        </p:nvSpPr>
        <p:spPr>
          <a:xfrm>
            <a:off x="3353" y="3978381"/>
            <a:ext cx="12188647" cy="2879619"/>
          </a:xfrm>
          <a:custGeom>
            <a:avLst/>
            <a:gdLst>
              <a:gd name="connsiteX0" fmla="*/ 0 w 12188647"/>
              <a:gd name="connsiteY0" fmla="*/ 0 h 2879619"/>
              <a:gd name="connsiteX1" fmla="*/ 136072 w 12188647"/>
              <a:gd name="connsiteY1" fmla="*/ 82968 h 2879619"/>
              <a:gd name="connsiteX2" fmla="*/ 857450 w 12188647"/>
              <a:gd name="connsiteY2" fmla="*/ 470830 h 2879619"/>
              <a:gd name="connsiteX3" fmla="*/ 5751832 w 12188647"/>
              <a:gd name="connsiteY3" fmla="*/ 1877960 h 2879619"/>
              <a:gd name="connsiteX4" fmla="*/ 12163508 w 12188647"/>
              <a:gd name="connsiteY4" fmla="*/ 676118 h 2879619"/>
              <a:gd name="connsiteX5" fmla="*/ 12188647 w 12188647"/>
              <a:gd name="connsiteY5" fmla="*/ 660457 h 2879619"/>
              <a:gd name="connsiteX6" fmla="*/ 12188647 w 12188647"/>
              <a:gd name="connsiteY6" fmla="*/ 2879619 h 2879619"/>
              <a:gd name="connsiteX7" fmla="*/ 0 w 12188647"/>
              <a:gd name="connsiteY7" fmla="*/ 2879619 h 2879619"/>
              <a:gd name="connsiteX8" fmla="*/ 0 w 12188647"/>
              <a:gd name="connsiteY8" fmla="*/ 309760 h 2879619"/>
              <a:gd name="connsiteX9" fmla="*/ 11983 w 12188647"/>
              <a:gd name="connsiteY9" fmla="*/ 317356 h 2879619"/>
              <a:gd name="connsiteX10" fmla="*/ 719453 w 12188647"/>
              <a:gd name="connsiteY10" fmla="*/ 711503 h 2879619"/>
              <a:gd name="connsiteX11" fmla="*/ 5648922 w 12188647"/>
              <a:gd name="connsiteY11" fmla="*/ 2186930 h 2879619"/>
              <a:gd name="connsiteX12" fmla="*/ 12145074 w 12188647"/>
              <a:gd name="connsiteY12" fmla="*/ 1270841 h 2879619"/>
              <a:gd name="connsiteX13" fmla="*/ 12188341 w 12188647"/>
              <a:gd name="connsiteY13" fmla="*/ 1250622 h 2879619"/>
              <a:gd name="connsiteX14" fmla="*/ 12188341 w 12188647"/>
              <a:gd name="connsiteY14" fmla="*/ 1237591 h 2879619"/>
              <a:gd name="connsiteX15" fmla="*/ 12146557 w 12188647"/>
              <a:gd name="connsiteY15" fmla="*/ 1257118 h 2879619"/>
              <a:gd name="connsiteX16" fmla="*/ 5650403 w 12188647"/>
              <a:gd name="connsiteY16" fmla="*/ 2173208 h 2879619"/>
              <a:gd name="connsiteX17" fmla="*/ 720934 w 12188647"/>
              <a:gd name="connsiteY17" fmla="*/ 697780 h 2879619"/>
              <a:gd name="connsiteX18" fmla="*/ 13463 w 12188647"/>
              <a:gd name="connsiteY18" fmla="*/ 303633 h 2879619"/>
              <a:gd name="connsiteX19" fmla="*/ 0 w 12188647"/>
              <a:gd name="connsiteY19" fmla="*/ 295098 h 2879619"/>
              <a:gd name="connsiteX20" fmla="*/ 0 w 12188647"/>
              <a:gd name="connsiteY20" fmla="*/ 155134 h 2879619"/>
              <a:gd name="connsiteX21" fmla="*/ 134244 w 12188647"/>
              <a:gd name="connsiteY21" fmla="*/ 236988 h 2879619"/>
              <a:gd name="connsiteX22" fmla="*/ 855622 w 12188647"/>
              <a:gd name="connsiteY22" fmla="*/ 624851 h 2879619"/>
              <a:gd name="connsiteX23" fmla="*/ 5750002 w 12188647"/>
              <a:gd name="connsiteY23" fmla="*/ 2031981 h 2879619"/>
              <a:gd name="connsiteX24" fmla="*/ 12161680 w 12188647"/>
              <a:gd name="connsiteY24" fmla="*/ 830139 h 2879619"/>
              <a:gd name="connsiteX25" fmla="*/ 12188341 w 12188647"/>
              <a:gd name="connsiteY25" fmla="*/ 813529 h 2879619"/>
              <a:gd name="connsiteX26" fmla="*/ 12188341 w 12188647"/>
              <a:gd name="connsiteY26" fmla="*/ 788245 h 2879619"/>
              <a:gd name="connsiteX27" fmla="*/ 12161680 w 12188647"/>
              <a:gd name="connsiteY27" fmla="*/ 804854 h 2879619"/>
              <a:gd name="connsiteX28" fmla="*/ 5750002 w 12188647"/>
              <a:gd name="connsiteY28" fmla="*/ 2006696 h 2879619"/>
              <a:gd name="connsiteX29" fmla="*/ 855622 w 12188647"/>
              <a:gd name="connsiteY29" fmla="*/ 599566 h 2879619"/>
              <a:gd name="connsiteX30" fmla="*/ 134244 w 12188647"/>
              <a:gd name="connsiteY30" fmla="*/ 211703 h 2879619"/>
              <a:gd name="connsiteX31" fmla="*/ 0 w 12188647"/>
              <a:gd name="connsiteY31" fmla="*/ 129850 h 287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88647" h="2879619">
                <a:moveTo>
                  <a:pt x="0" y="0"/>
                </a:moveTo>
                <a:lnTo>
                  <a:pt x="136072" y="82968"/>
                </a:lnTo>
                <a:cubicBezTo>
                  <a:pt x="362717" y="213458"/>
                  <a:pt x="607531" y="341553"/>
                  <a:pt x="857450" y="470830"/>
                </a:cubicBezTo>
                <a:cubicBezTo>
                  <a:pt x="2229816" y="1180739"/>
                  <a:pt x="3356379" y="1877960"/>
                  <a:pt x="5751832" y="1877960"/>
                </a:cubicBezTo>
                <a:cubicBezTo>
                  <a:pt x="8469032" y="1877960"/>
                  <a:pt x="10848618" y="1447240"/>
                  <a:pt x="12163508" y="676118"/>
                </a:cubicBezTo>
                <a:lnTo>
                  <a:pt x="12188647" y="660457"/>
                </a:lnTo>
                <a:lnTo>
                  <a:pt x="12188647" y="2879619"/>
                </a:lnTo>
                <a:lnTo>
                  <a:pt x="0" y="2879619"/>
                </a:lnTo>
                <a:lnTo>
                  <a:pt x="0" y="309760"/>
                </a:lnTo>
                <a:lnTo>
                  <a:pt x="11983" y="317356"/>
                </a:lnTo>
                <a:cubicBezTo>
                  <a:pt x="233346" y="449640"/>
                  <a:pt x="473813" y="579941"/>
                  <a:pt x="719453" y="711503"/>
                </a:cubicBezTo>
                <a:cubicBezTo>
                  <a:pt x="2068317" y="1433952"/>
                  <a:pt x="3163489" y="2139069"/>
                  <a:pt x="5648922" y="2186930"/>
                </a:cubicBezTo>
                <a:cubicBezTo>
                  <a:pt x="8291985" y="2237827"/>
                  <a:pt x="10667193" y="1912168"/>
                  <a:pt x="12145074" y="1270841"/>
                </a:cubicBezTo>
                <a:lnTo>
                  <a:pt x="12188341" y="1250622"/>
                </a:lnTo>
                <a:lnTo>
                  <a:pt x="12188341" y="1237591"/>
                </a:lnTo>
                <a:lnTo>
                  <a:pt x="12146557" y="1257118"/>
                </a:lnTo>
                <a:cubicBezTo>
                  <a:pt x="10668674" y="1898444"/>
                  <a:pt x="8293467" y="2224105"/>
                  <a:pt x="5650403" y="2173208"/>
                </a:cubicBezTo>
                <a:cubicBezTo>
                  <a:pt x="3164970" y="2125346"/>
                  <a:pt x="2069799" y="1420229"/>
                  <a:pt x="720934" y="697780"/>
                </a:cubicBezTo>
                <a:cubicBezTo>
                  <a:pt x="475294" y="566218"/>
                  <a:pt x="234827" y="435916"/>
                  <a:pt x="13463" y="303633"/>
                </a:cubicBezTo>
                <a:lnTo>
                  <a:pt x="0" y="295098"/>
                </a:lnTo>
                <a:lnTo>
                  <a:pt x="0" y="155134"/>
                </a:lnTo>
                <a:lnTo>
                  <a:pt x="134244" y="236988"/>
                </a:lnTo>
                <a:cubicBezTo>
                  <a:pt x="360889" y="367478"/>
                  <a:pt x="605703" y="495573"/>
                  <a:pt x="855622" y="624851"/>
                </a:cubicBezTo>
                <a:cubicBezTo>
                  <a:pt x="2227988" y="1334759"/>
                  <a:pt x="3354551" y="2031981"/>
                  <a:pt x="5750002" y="2031981"/>
                </a:cubicBezTo>
                <a:cubicBezTo>
                  <a:pt x="8467203" y="2031981"/>
                  <a:pt x="10846790" y="1601260"/>
                  <a:pt x="12161680" y="830139"/>
                </a:cubicBezTo>
                <a:lnTo>
                  <a:pt x="12188341" y="813529"/>
                </a:lnTo>
                <a:lnTo>
                  <a:pt x="12188341" y="788245"/>
                </a:lnTo>
                <a:lnTo>
                  <a:pt x="12161680" y="804854"/>
                </a:lnTo>
                <a:cubicBezTo>
                  <a:pt x="10846790" y="1575976"/>
                  <a:pt x="8467203" y="2006696"/>
                  <a:pt x="5750002" y="2006696"/>
                </a:cubicBezTo>
                <a:cubicBezTo>
                  <a:pt x="3354551" y="2006696"/>
                  <a:pt x="2227988" y="1309475"/>
                  <a:pt x="855622" y="599566"/>
                </a:cubicBezTo>
                <a:cubicBezTo>
                  <a:pt x="605703" y="470288"/>
                  <a:pt x="360889" y="342194"/>
                  <a:pt x="134244" y="211703"/>
                </a:cubicBezTo>
                <a:lnTo>
                  <a:pt x="0" y="129850"/>
                </a:lnTo>
                <a:close/>
              </a:path>
            </a:pathLst>
          </a:custGeom>
          <a:solidFill>
            <a:schemeClr val="accent4"/>
          </a:solidFill>
        </p:spPr>
        <p:txBody>
          <a:bodyPr wrap="square" rtlCol="0">
            <a:noAutofit/>
          </a:bodyPr>
          <a:lstStyle/>
          <a:p>
            <a:pPr rtl="0"/>
            <a:r>
              <a:rPr lang="en-GB"/>
              <a:t>Click icon to add picture</a:t>
            </a:r>
          </a:p>
        </p:txBody>
      </p:sp>
      <p:sp>
        <p:nvSpPr>
          <p:cNvPr id="18" name="Footer Placeholder 4">
            <a:extLst>
              <a:ext uri="{FF2B5EF4-FFF2-40B4-BE49-F238E27FC236}">
                <a16:creationId xmlns:a16="http://schemas.microsoft.com/office/drawing/2014/main" id="{22DA349A-7C69-42D7-B16F-02B87068D19C}"/>
              </a:ext>
            </a:extLst>
          </p:cNvPr>
          <p:cNvSpPr>
            <a:spLocks noGrp="1"/>
          </p:cNvSpPr>
          <p:nvPr>
            <p:ph type="ftr" sz="quarter" idx="11"/>
          </p:nvPr>
        </p:nvSpPr>
        <p:spPr>
          <a:xfrm>
            <a:off x="1124712" y="6170490"/>
            <a:ext cx="5667375" cy="457200"/>
          </a:xfr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en-GB"/>
              <a:t>Sample Footer Text</a:t>
            </a:r>
          </a:p>
        </p:txBody>
      </p:sp>
      <p:sp>
        <p:nvSpPr>
          <p:cNvPr id="19" name="Date Placeholder 3">
            <a:extLst>
              <a:ext uri="{FF2B5EF4-FFF2-40B4-BE49-F238E27FC236}">
                <a16:creationId xmlns:a16="http://schemas.microsoft.com/office/drawing/2014/main" id="{F10113C0-83F9-406D-A6A7-8FB380833304}"/>
              </a:ext>
            </a:extLst>
          </p:cNvPr>
          <p:cNvSpPr>
            <a:spLocks noGrp="1"/>
          </p:cNvSpPr>
          <p:nvPr>
            <p:ph type="dt" sz="half" idx="10"/>
          </p:nvPr>
        </p:nvSpPr>
        <p:spPr>
          <a:xfrm>
            <a:off x="7850727" y="6170491"/>
            <a:ext cx="2840083" cy="457200"/>
          </a:xfrm>
        </p:spPr>
        <p:txBody>
          <a:bodyPr rtlCol="0"/>
          <a:lstStyle>
            <a:lvl1pPr>
              <a:defRPr>
                <a:solidFill>
                  <a:schemeClr val="bg1"/>
                </a:solidFill>
                <a:effectLst>
                  <a:outerShdw blurRad="38100" dist="38100" dir="2700000" algn="tl" rotWithShape="0">
                    <a:srgbClr val="000000">
                      <a:alpha val="43137"/>
                    </a:srgbClr>
                  </a:outerShdw>
                </a:effectLst>
              </a:defRPr>
            </a:lvl1pPr>
          </a:lstStyle>
          <a:p>
            <a:pPr rtl="0"/>
            <a:r>
              <a:rPr lang="en-GB"/>
              <a:t>2/3/20XX</a:t>
            </a:r>
          </a:p>
        </p:txBody>
      </p:sp>
      <p:sp>
        <p:nvSpPr>
          <p:cNvPr id="15" name="Slide Number Placeholder 31">
            <a:extLst>
              <a:ext uri="{FF2B5EF4-FFF2-40B4-BE49-F238E27FC236}">
                <a16:creationId xmlns:a16="http://schemas.microsoft.com/office/drawing/2014/main" id="{A785EF8F-8A0F-41F7-BFA0-9E9AB06C6EFD}"/>
              </a:ext>
            </a:extLst>
          </p:cNvPr>
          <p:cNvSpPr>
            <a:spLocks noGrp="1"/>
          </p:cNvSpPr>
          <p:nvPr>
            <p:ph type="sldNum" sz="quarter" idx="12"/>
          </p:nvPr>
        </p:nvSpPr>
        <p:spPr>
          <a:xfrm>
            <a:off x="10712410" y="6172200"/>
            <a:ext cx="775429" cy="457200"/>
          </a:xfrm>
        </p:spPr>
        <p:txBody>
          <a:bodyPr rtlCol="0"/>
          <a:lstStyle>
            <a:lvl1pPr algn="ctr">
              <a:defRPr>
                <a:solidFill>
                  <a:schemeClr val="bg1"/>
                </a:solidFill>
                <a:effectLst>
                  <a:outerShdw blurRad="38100" dist="38100" dir="2700000" algn="tl">
                    <a:srgbClr val="000000">
                      <a:alpha val="43137"/>
                    </a:srgbClr>
                  </a:outerShdw>
                </a:effectLst>
              </a:defRPr>
            </a:lvl1pPr>
          </a:lstStyle>
          <a:p>
            <a:pPr rtl="0"/>
            <a:fld id="{FAEF9944-A4F6-4C59-AEBD-678D6480B8EA}" type="slidenum">
              <a:rPr lang="en-GB" smtClean="0"/>
              <a:pPr rtl="0"/>
              <a:t>‹#›</a:t>
            </a:fld>
            <a:endParaRPr lang="en-GB"/>
          </a:p>
        </p:txBody>
      </p:sp>
      <p:sp>
        <p:nvSpPr>
          <p:cNvPr id="16" name="Freeform: Shape 15">
            <a:extLst>
              <a:ext uri="{FF2B5EF4-FFF2-40B4-BE49-F238E27FC236}">
                <a16:creationId xmlns:a16="http://schemas.microsoft.com/office/drawing/2014/main" id="{62A35DFC-52A3-4FE0-BDBA-E78DB63F8DBC}"/>
              </a:ext>
              <a:ext uri="{C183D7F6-B498-43B3-948B-1728B52AA6E4}">
                <adec:decorative xmlns:adec="http://schemas.microsoft.com/office/drawing/2017/decorative" val="1"/>
              </a:ext>
            </a:extLst>
          </p:cNvPr>
          <p:cNvSpPr/>
          <p:nvPr userDrawn="1"/>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E88E3CC0-16AD-416F-828A-7989A8733454}"/>
              </a:ext>
              <a:ext uri="{C183D7F6-B498-43B3-948B-1728B52AA6E4}">
                <adec:decorative xmlns:adec="http://schemas.microsoft.com/office/drawing/2017/decorative" val="1"/>
              </a:ext>
            </a:extLst>
          </p:cNvPr>
          <p:cNvSpPr/>
          <p:nvPr userDrawn="1"/>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529384391"/>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able">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07E2F0C9-450A-46BE-9D30-BF2BCDB2C61B}"/>
              </a:ext>
            </a:extLst>
          </p:cNvPr>
          <p:cNvSpPr>
            <a:spLocks noGrp="1"/>
          </p:cNvSpPr>
          <p:nvPr>
            <p:ph type="title"/>
          </p:nvPr>
        </p:nvSpPr>
        <p:spPr>
          <a:xfrm>
            <a:off x="1828800" y="438912"/>
            <a:ext cx="7340048" cy="1651054"/>
          </a:xfrm>
        </p:spPr>
        <p:txBody>
          <a:bodyPr rtlCol="0" anchor="b"/>
          <a:lstStyle/>
          <a:p>
            <a:pPr rtl="0"/>
            <a:r>
              <a:rPr lang="en-GB"/>
              <a:t>Click to edit Master title style</a:t>
            </a:r>
          </a:p>
        </p:txBody>
      </p:sp>
      <p:sp>
        <p:nvSpPr>
          <p:cNvPr id="17" name="Picture Placeholder 16">
            <a:extLst>
              <a:ext uri="{FF2B5EF4-FFF2-40B4-BE49-F238E27FC236}">
                <a16:creationId xmlns:a16="http://schemas.microsoft.com/office/drawing/2014/main" id="{AE554E25-FBED-49B5-ADA0-6DA5D8E8DD6D}"/>
              </a:ext>
            </a:extLst>
          </p:cNvPr>
          <p:cNvSpPr>
            <a:spLocks noGrp="1"/>
          </p:cNvSpPr>
          <p:nvPr>
            <p:ph type="pic" sz="quarter" idx="13"/>
          </p:nvPr>
        </p:nvSpPr>
        <p:spPr>
          <a:xfrm>
            <a:off x="0" y="0"/>
            <a:ext cx="2417049" cy="6858000"/>
          </a:xfrm>
          <a:custGeom>
            <a:avLst/>
            <a:gdLst>
              <a:gd name="connsiteX0" fmla="*/ 2112162 w 2417049"/>
              <a:gd name="connsiteY0" fmla="*/ 0 h 6858000"/>
              <a:gd name="connsiteX1" fmla="*/ 2417049 w 2417049"/>
              <a:gd name="connsiteY1" fmla="*/ 0 h 6858000"/>
              <a:gd name="connsiteX2" fmla="*/ 2394205 w 2417049"/>
              <a:gd name="connsiteY2" fmla="*/ 17461 h 6858000"/>
              <a:gd name="connsiteX3" fmla="*/ 741074 w 2417049"/>
              <a:gd name="connsiteY3" fmla="*/ 4217082 h 6858000"/>
              <a:gd name="connsiteX4" fmla="*/ 2004991 w 2417049"/>
              <a:gd name="connsiteY4" fmla="*/ 6804604 h 6858000"/>
              <a:gd name="connsiteX5" fmla="*/ 2062346 w 2417049"/>
              <a:gd name="connsiteY5" fmla="*/ 6858000 h 6858000"/>
              <a:gd name="connsiteX6" fmla="*/ 1953913 w 2417049"/>
              <a:gd name="connsiteY6" fmla="*/ 6858000 h 6858000"/>
              <a:gd name="connsiteX7" fmla="*/ 1693070 w 2417049"/>
              <a:gd name="connsiteY7" fmla="*/ 6599739 h 6858000"/>
              <a:gd name="connsiteX8" fmla="*/ 567934 w 2417049"/>
              <a:gd name="connsiteY8" fmla="*/ 4115040 h 6858000"/>
              <a:gd name="connsiteX9" fmla="*/ 2091112 w 2417049"/>
              <a:gd name="connsiteY9" fmla="*/ 17040 h 6858000"/>
              <a:gd name="connsiteX10" fmla="*/ 1672271 w 2417049"/>
              <a:gd name="connsiteY10" fmla="*/ 0 h 6858000"/>
              <a:gd name="connsiteX11" fmla="*/ 2094397 w 2417049"/>
              <a:gd name="connsiteY11" fmla="*/ 0 h 6858000"/>
              <a:gd name="connsiteX12" fmla="*/ 2073347 w 2417049"/>
              <a:gd name="connsiteY12" fmla="*/ 17040 h 6858000"/>
              <a:gd name="connsiteX13" fmla="*/ 550169 w 2417049"/>
              <a:gd name="connsiteY13" fmla="*/ 4115040 h 6858000"/>
              <a:gd name="connsiteX14" fmla="*/ 1675306 w 2417049"/>
              <a:gd name="connsiteY14" fmla="*/ 6599739 h 6858000"/>
              <a:gd name="connsiteX15" fmla="*/ 1936149 w 2417049"/>
              <a:gd name="connsiteY15" fmla="*/ 6858000 h 6858000"/>
              <a:gd name="connsiteX16" fmla="*/ 1682790 w 2417049"/>
              <a:gd name="connsiteY16" fmla="*/ 6858000 h 6858000"/>
              <a:gd name="connsiteX17" fmla="*/ 1434206 w 2417049"/>
              <a:gd name="connsiteY17" fmla="*/ 6615157 h 6858000"/>
              <a:gd name="connsiteX18" fmla="*/ 385335 w 2417049"/>
              <a:gd name="connsiteY18" fmla="*/ 4282319 h 6858000"/>
              <a:gd name="connsiteX19" fmla="*/ 1645413 w 2417049"/>
              <a:gd name="connsiteY19" fmla="*/ 27367 h 6858000"/>
              <a:gd name="connsiteX20" fmla="*/ 0 w 2417049"/>
              <a:gd name="connsiteY20" fmla="*/ 0 h 6858000"/>
              <a:gd name="connsiteX21" fmla="*/ 1654347 w 2417049"/>
              <a:gd name="connsiteY21" fmla="*/ 0 h 6858000"/>
              <a:gd name="connsiteX22" fmla="*/ 1626537 w 2417049"/>
              <a:gd name="connsiteY22" fmla="*/ 28337 h 6858000"/>
              <a:gd name="connsiteX23" fmla="*/ 366460 w 2417049"/>
              <a:gd name="connsiteY23" fmla="*/ 4283289 h 6858000"/>
              <a:gd name="connsiteX24" fmla="*/ 1415329 w 2417049"/>
              <a:gd name="connsiteY24" fmla="*/ 6616128 h 6858000"/>
              <a:gd name="connsiteX25" fmla="*/ 1662921 w 2417049"/>
              <a:gd name="connsiteY25" fmla="*/ 6858000 h 6858000"/>
              <a:gd name="connsiteX26" fmla="*/ 0 w 2417049"/>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17049" h="6858000">
                <a:moveTo>
                  <a:pt x="2112162" y="0"/>
                </a:moveTo>
                <a:lnTo>
                  <a:pt x="2417049" y="0"/>
                </a:lnTo>
                <a:lnTo>
                  <a:pt x="2394205" y="17461"/>
                </a:lnTo>
                <a:cubicBezTo>
                  <a:pt x="1333530" y="878708"/>
                  <a:pt x="741074" y="2437327"/>
                  <a:pt x="741074" y="4217082"/>
                </a:cubicBezTo>
                <a:cubicBezTo>
                  <a:pt x="741074" y="5418356"/>
                  <a:pt x="1303237" y="6132444"/>
                  <a:pt x="2004991" y="6804604"/>
                </a:cubicBezTo>
                <a:lnTo>
                  <a:pt x="2062346" y="6858000"/>
                </a:lnTo>
                <a:lnTo>
                  <a:pt x="1953913" y="6858000"/>
                </a:lnTo>
                <a:lnTo>
                  <a:pt x="1693070" y="6599739"/>
                </a:lnTo>
                <a:cubicBezTo>
                  <a:pt x="1064979" y="5955416"/>
                  <a:pt x="567934" y="5263323"/>
                  <a:pt x="567934" y="4115040"/>
                </a:cubicBezTo>
                <a:cubicBezTo>
                  <a:pt x="567934" y="2378351"/>
                  <a:pt x="1113816" y="857447"/>
                  <a:pt x="2091112" y="17040"/>
                </a:cubicBezTo>
                <a:close/>
                <a:moveTo>
                  <a:pt x="1672271" y="0"/>
                </a:moveTo>
                <a:lnTo>
                  <a:pt x="2094397" y="0"/>
                </a:lnTo>
                <a:lnTo>
                  <a:pt x="2073347" y="17040"/>
                </a:lnTo>
                <a:cubicBezTo>
                  <a:pt x="1096051" y="857447"/>
                  <a:pt x="550169" y="2378351"/>
                  <a:pt x="550169" y="4115040"/>
                </a:cubicBezTo>
                <a:cubicBezTo>
                  <a:pt x="550169" y="5263323"/>
                  <a:pt x="1047215" y="5955416"/>
                  <a:pt x="1675306" y="6599739"/>
                </a:cubicBezTo>
                <a:lnTo>
                  <a:pt x="1936149" y="6858000"/>
                </a:lnTo>
                <a:lnTo>
                  <a:pt x="1682790" y="6858000"/>
                </a:lnTo>
                <a:lnTo>
                  <a:pt x="1434206" y="6615157"/>
                </a:lnTo>
                <a:cubicBezTo>
                  <a:pt x="861085" y="6026831"/>
                  <a:pt x="428538" y="5350659"/>
                  <a:pt x="385335" y="4282319"/>
                </a:cubicBezTo>
                <a:cubicBezTo>
                  <a:pt x="315325" y="2551123"/>
                  <a:pt x="763271" y="995374"/>
                  <a:pt x="1645413" y="27367"/>
                </a:cubicBezTo>
                <a:close/>
                <a:moveTo>
                  <a:pt x="0" y="0"/>
                </a:moveTo>
                <a:lnTo>
                  <a:pt x="1654347" y="0"/>
                </a:lnTo>
                <a:lnTo>
                  <a:pt x="1626537" y="28337"/>
                </a:lnTo>
                <a:cubicBezTo>
                  <a:pt x="744394" y="996343"/>
                  <a:pt x="296450" y="2552094"/>
                  <a:pt x="366460" y="4283289"/>
                </a:cubicBezTo>
                <a:cubicBezTo>
                  <a:pt x="409662" y="5351630"/>
                  <a:pt x="842209" y="6027802"/>
                  <a:pt x="1415329" y="6616128"/>
                </a:cubicBezTo>
                <a:lnTo>
                  <a:pt x="1662921" y="6858000"/>
                </a:lnTo>
                <a:lnTo>
                  <a:pt x="0" y="6858000"/>
                </a:lnTo>
                <a:close/>
              </a:path>
            </a:pathLst>
          </a:custGeom>
          <a:solidFill>
            <a:schemeClr val="accent4"/>
          </a:solidFill>
        </p:spPr>
        <p:txBody>
          <a:bodyPr wrap="square" rtlCol="0">
            <a:noAutofit/>
          </a:bodyPr>
          <a:lstStyle/>
          <a:p>
            <a:pPr rtl="0"/>
            <a:r>
              <a:rPr lang="en-GB"/>
              <a:t>Click icon to add picture</a:t>
            </a:r>
          </a:p>
        </p:txBody>
      </p:sp>
      <p:sp>
        <p:nvSpPr>
          <p:cNvPr id="24" name="Picture Placeholder 23">
            <a:extLst>
              <a:ext uri="{FF2B5EF4-FFF2-40B4-BE49-F238E27FC236}">
                <a16:creationId xmlns:a16="http://schemas.microsoft.com/office/drawing/2014/main" id="{CB6A8D76-E69B-4696-9428-6B1F02AB6FEC}"/>
              </a:ext>
            </a:extLst>
          </p:cNvPr>
          <p:cNvSpPr>
            <a:spLocks noGrp="1"/>
          </p:cNvSpPr>
          <p:nvPr>
            <p:ph type="pic" sz="quarter" idx="14"/>
          </p:nvPr>
        </p:nvSpPr>
        <p:spPr>
          <a:xfrm>
            <a:off x="9144296" y="1"/>
            <a:ext cx="3047704" cy="6857999"/>
          </a:xfrm>
          <a:custGeom>
            <a:avLst/>
            <a:gdLst>
              <a:gd name="connsiteX0" fmla="*/ 982019 w 3047704"/>
              <a:gd name="connsiteY0" fmla="*/ 0 h 6857999"/>
              <a:gd name="connsiteX1" fmla="*/ 3047704 w 3047704"/>
              <a:gd name="connsiteY1" fmla="*/ 0 h 6857999"/>
              <a:gd name="connsiteX2" fmla="*/ 3047704 w 3047704"/>
              <a:gd name="connsiteY2" fmla="*/ 6857999 h 6857999"/>
              <a:gd name="connsiteX3" fmla="*/ 314373 w 3047704"/>
              <a:gd name="connsiteY3" fmla="*/ 6857999 h 6857999"/>
              <a:gd name="connsiteX4" fmla="*/ 417053 w 3047704"/>
              <a:gd name="connsiteY4" fmla="*/ 6776130 h 6857999"/>
              <a:gd name="connsiteX5" fmla="*/ 2189706 w 3047704"/>
              <a:gd name="connsiteY5" fmla="*/ 3968277 h 6857999"/>
              <a:gd name="connsiteX6" fmla="*/ 1015028 w 3047704"/>
              <a:gd name="connsiteY6" fmla="*/ 35110 h 6857999"/>
              <a:gd name="connsiteX7" fmla="*/ 687894 w 3047704"/>
              <a:gd name="connsiteY7" fmla="*/ 0 h 6857999"/>
              <a:gd name="connsiteX8" fmla="*/ 962740 w 3047704"/>
              <a:gd name="connsiteY8" fmla="*/ 0 h 6857999"/>
              <a:gd name="connsiteX9" fmla="*/ 994866 w 3047704"/>
              <a:gd name="connsiteY9" fmla="*/ 34171 h 6857999"/>
              <a:gd name="connsiteX10" fmla="*/ 2169546 w 3047704"/>
              <a:gd name="connsiteY10" fmla="*/ 3967339 h 6857999"/>
              <a:gd name="connsiteX11" fmla="*/ 396891 w 3047704"/>
              <a:gd name="connsiteY11" fmla="*/ 6775192 h 6857999"/>
              <a:gd name="connsiteX12" fmla="*/ 293035 w 3047704"/>
              <a:gd name="connsiteY12" fmla="*/ 6857999 h 6857999"/>
              <a:gd name="connsiteX13" fmla="*/ 171208 w 3047704"/>
              <a:gd name="connsiteY13" fmla="*/ 6857999 h 6857999"/>
              <a:gd name="connsiteX14" fmla="*/ 426438 w 3047704"/>
              <a:gd name="connsiteY14" fmla="*/ 6651337 h 6857999"/>
              <a:gd name="connsiteX15" fmla="*/ 1972117 w 3047704"/>
              <a:gd name="connsiteY15" fmla="*/ 3859832 h 6857999"/>
              <a:gd name="connsiteX16" fmla="*/ 772975 w 3047704"/>
              <a:gd name="connsiteY16" fmla="*/ 99143 h 6857999"/>
              <a:gd name="connsiteX17" fmla="*/ 354738 w 3047704"/>
              <a:gd name="connsiteY17" fmla="*/ 0 h 6857999"/>
              <a:gd name="connsiteX18" fmla="*/ 663489 w 3047704"/>
              <a:gd name="connsiteY18" fmla="*/ 0 h 6857999"/>
              <a:gd name="connsiteX19" fmla="*/ 748570 w 3047704"/>
              <a:gd name="connsiteY19" fmla="*/ 99143 h 6857999"/>
              <a:gd name="connsiteX20" fmla="*/ 1947712 w 3047704"/>
              <a:gd name="connsiteY20" fmla="*/ 3859832 h 6857999"/>
              <a:gd name="connsiteX21" fmla="*/ 402035 w 3047704"/>
              <a:gd name="connsiteY21" fmla="*/ 6651337 h 6857999"/>
              <a:gd name="connsiteX22" fmla="*/ 146805 w 3047704"/>
              <a:gd name="connsiteY22" fmla="*/ 6857999 h 6857999"/>
              <a:gd name="connsiteX23" fmla="*/ 0 w 3047704"/>
              <a:gd name="connsiteY23" fmla="*/ 6857999 h 6857999"/>
              <a:gd name="connsiteX24" fmla="*/ 224325 w 3047704"/>
              <a:gd name="connsiteY24" fmla="*/ 6659295 h 6857999"/>
              <a:gd name="connsiteX25" fmla="*/ 1789426 w 3047704"/>
              <a:gd name="connsiteY25" fmla="*/ 3879328 h 6857999"/>
              <a:gd name="connsiteX26" fmla="*/ 517450 w 3047704"/>
              <a:gd name="connsiteY26" fmla="*/ 16065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47704" h="6857999">
                <a:moveTo>
                  <a:pt x="982019" y="0"/>
                </a:moveTo>
                <a:lnTo>
                  <a:pt x="3047704" y="0"/>
                </a:lnTo>
                <a:lnTo>
                  <a:pt x="3047704" y="6857999"/>
                </a:lnTo>
                <a:lnTo>
                  <a:pt x="314373" y="6857999"/>
                </a:lnTo>
                <a:lnTo>
                  <a:pt x="417053" y="6776130"/>
                </a:lnTo>
                <a:cubicBezTo>
                  <a:pt x="1327353" y="6049362"/>
                  <a:pt x="2128179" y="5345971"/>
                  <a:pt x="2189706" y="3968277"/>
                </a:cubicBezTo>
                <a:cubicBezTo>
                  <a:pt x="2259809" y="2398561"/>
                  <a:pt x="1843680" y="977981"/>
                  <a:pt x="1015028" y="35110"/>
                </a:cubicBezTo>
                <a:close/>
                <a:moveTo>
                  <a:pt x="687894" y="0"/>
                </a:moveTo>
                <a:lnTo>
                  <a:pt x="962740" y="0"/>
                </a:lnTo>
                <a:lnTo>
                  <a:pt x="994866" y="34171"/>
                </a:lnTo>
                <a:cubicBezTo>
                  <a:pt x="1823518" y="977043"/>
                  <a:pt x="2239649" y="2397622"/>
                  <a:pt x="2169546" y="3967339"/>
                </a:cubicBezTo>
                <a:cubicBezTo>
                  <a:pt x="2108017" y="5345033"/>
                  <a:pt x="1307191" y="6048423"/>
                  <a:pt x="396891" y="6775192"/>
                </a:cubicBezTo>
                <a:lnTo>
                  <a:pt x="293035" y="6857999"/>
                </a:lnTo>
                <a:lnTo>
                  <a:pt x="171208" y="6857999"/>
                </a:lnTo>
                <a:lnTo>
                  <a:pt x="426438" y="6651337"/>
                </a:lnTo>
                <a:cubicBezTo>
                  <a:pt x="1289290" y="5927454"/>
                  <a:pt x="1972117" y="5149903"/>
                  <a:pt x="1972117" y="3859832"/>
                </a:cubicBezTo>
                <a:cubicBezTo>
                  <a:pt x="1972117" y="2396483"/>
                  <a:pt x="1550289" y="1069500"/>
                  <a:pt x="772975" y="99143"/>
                </a:cubicBezTo>
                <a:close/>
                <a:moveTo>
                  <a:pt x="354738" y="0"/>
                </a:moveTo>
                <a:lnTo>
                  <a:pt x="663489" y="0"/>
                </a:lnTo>
                <a:lnTo>
                  <a:pt x="748570" y="99143"/>
                </a:lnTo>
                <a:cubicBezTo>
                  <a:pt x="1525884" y="1069500"/>
                  <a:pt x="1947712" y="2396483"/>
                  <a:pt x="1947712" y="3859832"/>
                </a:cubicBezTo>
                <a:cubicBezTo>
                  <a:pt x="1947712" y="5149903"/>
                  <a:pt x="1264887" y="5927454"/>
                  <a:pt x="402035" y="6651337"/>
                </a:cubicBezTo>
                <a:lnTo>
                  <a:pt x="146805" y="6857999"/>
                </a:lnTo>
                <a:lnTo>
                  <a:pt x="0" y="6857999"/>
                </a:lnTo>
                <a:lnTo>
                  <a:pt x="224325" y="6659295"/>
                </a:lnTo>
                <a:cubicBezTo>
                  <a:pt x="1058386" y="5919526"/>
                  <a:pt x="1789426" y="5207144"/>
                  <a:pt x="1789426" y="3879328"/>
                </a:cubicBezTo>
                <a:cubicBezTo>
                  <a:pt x="1789426" y="2373164"/>
                  <a:pt x="1337813" y="1030748"/>
                  <a:pt x="517450" y="160650"/>
                </a:cubicBezTo>
                <a:close/>
              </a:path>
            </a:pathLst>
          </a:custGeom>
          <a:solidFill>
            <a:schemeClr val="accent4"/>
          </a:solidFill>
        </p:spPr>
        <p:txBody>
          <a:bodyPr wrap="square" rtlCol="0">
            <a:noAutofit/>
          </a:bodyPr>
          <a:lstStyle/>
          <a:p>
            <a:pPr rtl="0"/>
            <a:r>
              <a:rPr lang="en-GB"/>
              <a:t>Click icon to add picture</a:t>
            </a:r>
          </a:p>
        </p:txBody>
      </p:sp>
      <p:sp>
        <p:nvSpPr>
          <p:cNvPr id="28" name="Content Placeholder 2">
            <a:extLst>
              <a:ext uri="{FF2B5EF4-FFF2-40B4-BE49-F238E27FC236}">
                <a16:creationId xmlns:a16="http://schemas.microsoft.com/office/drawing/2014/main" id="{9DCF97C3-1A74-41B6-B2C1-6FE1B2E30B98}"/>
              </a:ext>
            </a:extLst>
          </p:cNvPr>
          <p:cNvSpPr>
            <a:spLocks noGrp="1"/>
          </p:cNvSpPr>
          <p:nvPr>
            <p:ph idx="1"/>
          </p:nvPr>
        </p:nvSpPr>
        <p:spPr>
          <a:xfrm>
            <a:off x="1828800" y="2775004"/>
            <a:ext cx="7973568" cy="3189233"/>
          </a:xfrm>
        </p:spPr>
        <p:txBody>
          <a:bodyPr rtlCol="0"/>
          <a:lstStyle/>
          <a:p>
            <a:pPr lvl="0" rtl="0"/>
            <a:r>
              <a:rPr lang="en-GB"/>
              <a:t>Click to edit Master text styles</a:t>
            </a:r>
          </a:p>
        </p:txBody>
      </p:sp>
      <p:sp>
        <p:nvSpPr>
          <p:cNvPr id="18" name="Footer Placeholder 4">
            <a:extLst>
              <a:ext uri="{FF2B5EF4-FFF2-40B4-BE49-F238E27FC236}">
                <a16:creationId xmlns:a16="http://schemas.microsoft.com/office/drawing/2014/main" id="{22DA349A-7C69-42D7-B16F-02B87068D19C}"/>
              </a:ext>
            </a:extLst>
          </p:cNvPr>
          <p:cNvSpPr>
            <a:spLocks noGrp="1"/>
          </p:cNvSpPr>
          <p:nvPr>
            <p:ph type="ftr" sz="quarter" idx="11"/>
          </p:nvPr>
        </p:nvSpPr>
        <p:spPr>
          <a:xfrm>
            <a:off x="1828800" y="6172200"/>
            <a:ext cx="5667375" cy="457200"/>
          </a:xfrm>
        </p:spPr>
        <p:txBody>
          <a:bodyPr rtlCol="0"/>
          <a:lstStyle>
            <a:lvl1pPr>
              <a:defRPr>
                <a:solidFill>
                  <a:schemeClr val="tx1"/>
                </a:solidFill>
                <a:effectLst/>
              </a:defRPr>
            </a:lvl1pPr>
          </a:lstStyle>
          <a:p>
            <a:pPr rtl="0"/>
            <a:r>
              <a:rPr lang="en-GB"/>
              <a:t>Sample Footer Text</a:t>
            </a:r>
          </a:p>
        </p:txBody>
      </p:sp>
      <p:sp>
        <p:nvSpPr>
          <p:cNvPr id="19" name="Date Placeholder 3">
            <a:extLst>
              <a:ext uri="{FF2B5EF4-FFF2-40B4-BE49-F238E27FC236}">
                <a16:creationId xmlns:a16="http://schemas.microsoft.com/office/drawing/2014/main" id="{F10113C0-83F9-406D-A6A7-8FB380833304}"/>
              </a:ext>
            </a:extLst>
          </p:cNvPr>
          <p:cNvSpPr>
            <a:spLocks noGrp="1"/>
          </p:cNvSpPr>
          <p:nvPr>
            <p:ph type="dt" sz="half" idx="10"/>
          </p:nvPr>
        </p:nvSpPr>
        <p:spPr>
          <a:xfrm>
            <a:off x="7854696" y="6172200"/>
            <a:ext cx="2840083" cy="457200"/>
          </a:xfrm>
        </p:spPr>
        <p:txBody>
          <a:bodyPr rtlCol="0"/>
          <a:lstStyle>
            <a:lvl1pPr>
              <a:defRPr>
                <a:solidFill>
                  <a:schemeClr val="tx1"/>
                </a:solidFill>
                <a:effectLst/>
              </a:defRPr>
            </a:lvl1pPr>
          </a:lstStyle>
          <a:p>
            <a:pPr rtl="0"/>
            <a:r>
              <a:rPr lang="en-GB"/>
              <a:t>2/3/20XX</a:t>
            </a:r>
          </a:p>
        </p:txBody>
      </p:sp>
      <p:sp>
        <p:nvSpPr>
          <p:cNvPr id="14" name="Slide Number Placeholder 31">
            <a:extLst>
              <a:ext uri="{FF2B5EF4-FFF2-40B4-BE49-F238E27FC236}">
                <a16:creationId xmlns:a16="http://schemas.microsoft.com/office/drawing/2014/main" id="{738131C9-BB2B-4B17-B369-266A658BEFCF}"/>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en-GB" smtClean="0"/>
              <a:pPr algn="ctr" rtl="0"/>
              <a:t>‹#›</a:t>
            </a:fld>
            <a:endParaRPr lang="en-GB"/>
          </a:p>
        </p:txBody>
      </p:sp>
      <p:sp>
        <p:nvSpPr>
          <p:cNvPr id="25" name="Freeform: Shape 24">
            <a:extLst>
              <a:ext uri="{FF2B5EF4-FFF2-40B4-BE49-F238E27FC236}">
                <a16:creationId xmlns:a16="http://schemas.microsoft.com/office/drawing/2014/main" id="{C3103935-D578-4E74-AD03-634BD4A5615B}"/>
              </a:ext>
              <a:ext uri="{C183D7F6-B498-43B3-948B-1728B52AA6E4}">
                <adec:decorative xmlns:adec="http://schemas.microsoft.com/office/drawing/2017/decorative" val="1"/>
              </a:ext>
            </a:extLst>
          </p:cNvPr>
          <p:cNvSpPr/>
          <p:nvPr userDrawn="1"/>
        </p:nvSpPr>
        <p:spPr>
          <a:xfrm flipH="1">
            <a:off x="359337" y="0"/>
            <a:ext cx="1323453" cy="6858000"/>
          </a:xfrm>
          <a:custGeom>
            <a:avLst/>
            <a:gdLst>
              <a:gd name="connsiteX0" fmla="*/ 28443 w 1323453"/>
              <a:gd name="connsiteY0" fmla="*/ 0 h 6858000"/>
              <a:gd name="connsiteX1" fmla="*/ 10519 w 1323453"/>
              <a:gd name="connsiteY1" fmla="*/ 0 h 6858000"/>
              <a:gd name="connsiteX2" fmla="*/ 37377 w 1323453"/>
              <a:gd name="connsiteY2" fmla="*/ 27367 h 6858000"/>
              <a:gd name="connsiteX3" fmla="*/ 1297455 w 1323453"/>
              <a:gd name="connsiteY3" fmla="*/ 4282319 h 6858000"/>
              <a:gd name="connsiteX4" fmla="*/ 248584 w 1323453"/>
              <a:gd name="connsiteY4" fmla="*/ 6615157 h 6858000"/>
              <a:gd name="connsiteX5" fmla="*/ 0 w 1323453"/>
              <a:gd name="connsiteY5" fmla="*/ 6858000 h 6858000"/>
              <a:gd name="connsiteX6" fmla="*/ 19869 w 1323453"/>
              <a:gd name="connsiteY6" fmla="*/ 6858000 h 6858000"/>
              <a:gd name="connsiteX7" fmla="*/ 267461 w 1323453"/>
              <a:gd name="connsiteY7" fmla="*/ 6616128 h 6858000"/>
              <a:gd name="connsiteX8" fmla="*/ 1316330 w 1323453"/>
              <a:gd name="connsiteY8" fmla="*/ 4283289 h 6858000"/>
              <a:gd name="connsiteX9" fmla="*/ 56253 w 1323453"/>
              <a:gd name="connsiteY9" fmla="*/ 283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453" h="6858000">
                <a:moveTo>
                  <a:pt x="28443" y="0"/>
                </a:moveTo>
                <a:lnTo>
                  <a:pt x="10519" y="0"/>
                </a:lnTo>
                <a:lnTo>
                  <a:pt x="37377" y="27367"/>
                </a:lnTo>
                <a:cubicBezTo>
                  <a:pt x="919519" y="995374"/>
                  <a:pt x="1367465" y="2551123"/>
                  <a:pt x="1297455" y="4282319"/>
                </a:cubicBezTo>
                <a:cubicBezTo>
                  <a:pt x="1254252" y="5350659"/>
                  <a:pt x="821705" y="6026831"/>
                  <a:pt x="248584" y="6615157"/>
                </a:cubicBezTo>
                <a:lnTo>
                  <a:pt x="0" y="6858000"/>
                </a:lnTo>
                <a:lnTo>
                  <a:pt x="19869" y="6858000"/>
                </a:lnTo>
                <a:lnTo>
                  <a:pt x="267461" y="6616128"/>
                </a:lnTo>
                <a:cubicBezTo>
                  <a:pt x="840581" y="6027802"/>
                  <a:pt x="1273128" y="5351630"/>
                  <a:pt x="1316330" y="4283289"/>
                </a:cubicBezTo>
                <a:cubicBezTo>
                  <a:pt x="1386340" y="2552094"/>
                  <a:pt x="938396" y="996343"/>
                  <a:pt x="56253" y="2833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29" name="Freeform: Shape 28">
            <a:extLst>
              <a:ext uri="{FF2B5EF4-FFF2-40B4-BE49-F238E27FC236}">
                <a16:creationId xmlns:a16="http://schemas.microsoft.com/office/drawing/2014/main" id="{AF9FDE73-1B6C-41BC-BDF9-CA5660397890}"/>
              </a:ext>
              <a:ext uri="{C183D7F6-B498-43B3-948B-1728B52AA6E4}">
                <adec:decorative xmlns:adec="http://schemas.microsoft.com/office/drawing/2017/decorative" val="1"/>
              </a:ext>
            </a:extLst>
          </p:cNvPr>
          <p:cNvSpPr/>
          <p:nvPr userDrawn="1"/>
        </p:nvSpPr>
        <p:spPr>
          <a:xfrm>
            <a:off x="550169" y="0"/>
            <a:ext cx="1561993" cy="6858000"/>
          </a:xfrm>
          <a:custGeom>
            <a:avLst/>
            <a:gdLst>
              <a:gd name="connsiteX0" fmla="*/ 1544228 w 1561993"/>
              <a:gd name="connsiteY0" fmla="*/ 0 h 6858000"/>
              <a:gd name="connsiteX1" fmla="*/ 1561993 w 1561993"/>
              <a:gd name="connsiteY1" fmla="*/ 0 h 6858000"/>
              <a:gd name="connsiteX2" fmla="*/ 1540943 w 1561993"/>
              <a:gd name="connsiteY2" fmla="*/ 17040 h 6858000"/>
              <a:gd name="connsiteX3" fmla="*/ 17765 w 1561993"/>
              <a:gd name="connsiteY3" fmla="*/ 4115040 h 6858000"/>
              <a:gd name="connsiteX4" fmla="*/ 1142901 w 1561993"/>
              <a:gd name="connsiteY4" fmla="*/ 6599739 h 6858000"/>
              <a:gd name="connsiteX5" fmla="*/ 1403744 w 1561993"/>
              <a:gd name="connsiteY5" fmla="*/ 6858000 h 6858000"/>
              <a:gd name="connsiteX6" fmla="*/ 1385980 w 1561993"/>
              <a:gd name="connsiteY6" fmla="*/ 6858000 h 6858000"/>
              <a:gd name="connsiteX7" fmla="*/ 1125137 w 1561993"/>
              <a:gd name="connsiteY7" fmla="*/ 6599739 h 6858000"/>
              <a:gd name="connsiteX8" fmla="*/ 0 w 1561993"/>
              <a:gd name="connsiteY8" fmla="*/ 4115040 h 6858000"/>
              <a:gd name="connsiteX9" fmla="*/ 1523178 w 1561993"/>
              <a:gd name="connsiteY9" fmla="*/ 170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1993" h="6858000">
                <a:moveTo>
                  <a:pt x="1544228" y="0"/>
                </a:moveTo>
                <a:lnTo>
                  <a:pt x="1561993" y="0"/>
                </a:lnTo>
                <a:lnTo>
                  <a:pt x="1540943" y="17040"/>
                </a:lnTo>
                <a:cubicBezTo>
                  <a:pt x="563647" y="857447"/>
                  <a:pt x="17765" y="2378351"/>
                  <a:pt x="17765" y="4115040"/>
                </a:cubicBezTo>
                <a:cubicBezTo>
                  <a:pt x="17765" y="5263323"/>
                  <a:pt x="514810" y="5955416"/>
                  <a:pt x="1142901" y="6599739"/>
                </a:cubicBezTo>
                <a:lnTo>
                  <a:pt x="1403744" y="6858000"/>
                </a:lnTo>
                <a:lnTo>
                  <a:pt x="1385980" y="6858000"/>
                </a:lnTo>
                <a:lnTo>
                  <a:pt x="1125137" y="6599739"/>
                </a:lnTo>
                <a:cubicBezTo>
                  <a:pt x="497046" y="5955416"/>
                  <a:pt x="0" y="5263323"/>
                  <a:pt x="0" y="4115040"/>
                </a:cubicBezTo>
                <a:cubicBezTo>
                  <a:pt x="0" y="2378351"/>
                  <a:pt x="545882" y="857447"/>
                  <a:pt x="1523178" y="1704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30" name="Freeform: Shape 29">
            <a:extLst>
              <a:ext uri="{FF2B5EF4-FFF2-40B4-BE49-F238E27FC236}">
                <a16:creationId xmlns:a16="http://schemas.microsoft.com/office/drawing/2014/main" id="{372902A6-3D21-43DD-95F6-88542794C4D0}"/>
              </a:ext>
              <a:ext uri="{C183D7F6-B498-43B3-948B-1728B52AA6E4}">
                <adec:decorative xmlns:adec="http://schemas.microsoft.com/office/drawing/2017/decorative" val="1"/>
              </a:ext>
            </a:extLst>
          </p:cNvPr>
          <p:cNvSpPr/>
          <p:nvPr userDrawn="1"/>
        </p:nvSpPr>
        <p:spPr>
          <a:xfrm>
            <a:off x="9291101" y="0"/>
            <a:ext cx="1825312" cy="6858000"/>
          </a:xfrm>
          <a:custGeom>
            <a:avLst/>
            <a:gdLst>
              <a:gd name="connsiteX0" fmla="*/ 516683 w 1825312"/>
              <a:gd name="connsiteY0" fmla="*/ 0 h 6858000"/>
              <a:gd name="connsiteX1" fmla="*/ 541088 w 1825312"/>
              <a:gd name="connsiteY1" fmla="*/ 0 h 6858000"/>
              <a:gd name="connsiteX2" fmla="*/ 626170 w 1825312"/>
              <a:gd name="connsiteY2" fmla="*/ 99144 h 6858000"/>
              <a:gd name="connsiteX3" fmla="*/ 1825312 w 1825312"/>
              <a:gd name="connsiteY3" fmla="*/ 3859833 h 6858000"/>
              <a:gd name="connsiteX4" fmla="*/ 279633 w 1825312"/>
              <a:gd name="connsiteY4" fmla="*/ 6651338 h 6858000"/>
              <a:gd name="connsiteX5" fmla="*/ 24403 w 1825312"/>
              <a:gd name="connsiteY5" fmla="*/ 6858000 h 6858000"/>
              <a:gd name="connsiteX6" fmla="*/ 0 w 1825312"/>
              <a:gd name="connsiteY6" fmla="*/ 6858000 h 6858000"/>
              <a:gd name="connsiteX7" fmla="*/ 255230 w 1825312"/>
              <a:gd name="connsiteY7" fmla="*/ 6651338 h 6858000"/>
              <a:gd name="connsiteX8" fmla="*/ 1800907 w 1825312"/>
              <a:gd name="connsiteY8" fmla="*/ 3859833 h 6858000"/>
              <a:gd name="connsiteX9" fmla="*/ 601765 w 1825312"/>
              <a:gd name="connsiteY9" fmla="*/ 991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312" h="6858000">
                <a:moveTo>
                  <a:pt x="516683" y="0"/>
                </a:moveTo>
                <a:lnTo>
                  <a:pt x="541088" y="0"/>
                </a:lnTo>
                <a:lnTo>
                  <a:pt x="626170" y="99144"/>
                </a:lnTo>
                <a:cubicBezTo>
                  <a:pt x="1403484" y="1069501"/>
                  <a:pt x="1825312" y="2396484"/>
                  <a:pt x="1825312" y="3859833"/>
                </a:cubicBezTo>
                <a:cubicBezTo>
                  <a:pt x="1825312" y="5149904"/>
                  <a:pt x="1142485" y="5927455"/>
                  <a:pt x="279633" y="6651338"/>
                </a:cubicBezTo>
                <a:lnTo>
                  <a:pt x="24403" y="6858000"/>
                </a:lnTo>
                <a:lnTo>
                  <a:pt x="0" y="6858000"/>
                </a:lnTo>
                <a:lnTo>
                  <a:pt x="255230" y="6651338"/>
                </a:lnTo>
                <a:cubicBezTo>
                  <a:pt x="1118082" y="5927455"/>
                  <a:pt x="1800907" y="5149904"/>
                  <a:pt x="1800907" y="3859833"/>
                </a:cubicBezTo>
                <a:cubicBezTo>
                  <a:pt x="1800907" y="2396484"/>
                  <a:pt x="1379079" y="1069501"/>
                  <a:pt x="601765" y="9914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31" name="Freeform: Shape 30">
            <a:extLst>
              <a:ext uri="{FF2B5EF4-FFF2-40B4-BE49-F238E27FC236}">
                <a16:creationId xmlns:a16="http://schemas.microsoft.com/office/drawing/2014/main" id="{F0B134F2-3D84-48E8-B16A-0DBCF9E8DC9D}"/>
              </a:ext>
              <a:ext uri="{C183D7F6-B498-43B3-948B-1728B52AA6E4}">
                <adec:decorative xmlns:adec="http://schemas.microsoft.com/office/drawing/2017/decorative" val="1"/>
              </a:ext>
            </a:extLst>
          </p:cNvPr>
          <p:cNvSpPr/>
          <p:nvPr userDrawn="1"/>
        </p:nvSpPr>
        <p:spPr>
          <a:xfrm>
            <a:off x="9437331" y="0"/>
            <a:ext cx="1904278" cy="6858000"/>
          </a:xfrm>
          <a:custGeom>
            <a:avLst/>
            <a:gdLst>
              <a:gd name="connsiteX0" fmla="*/ 624262 w 1775065"/>
              <a:gd name="connsiteY0" fmla="*/ 0 h 6858000"/>
              <a:gd name="connsiteX1" fmla="*/ 642233 w 1775065"/>
              <a:gd name="connsiteY1" fmla="*/ 0 h 6858000"/>
              <a:gd name="connsiteX2" fmla="*/ 673003 w 1775065"/>
              <a:gd name="connsiteY2" fmla="*/ 35111 h 6858000"/>
              <a:gd name="connsiteX3" fmla="*/ 1767974 w 1775065"/>
              <a:gd name="connsiteY3" fmla="*/ 3968278 h 6858000"/>
              <a:gd name="connsiteX4" fmla="*/ 115603 w 1775065"/>
              <a:gd name="connsiteY4" fmla="*/ 6776131 h 6858000"/>
              <a:gd name="connsiteX5" fmla="*/ 19890 w 1775065"/>
              <a:gd name="connsiteY5" fmla="*/ 6858000 h 6858000"/>
              <a:gd name="connsiteX6" fmla="*/ 0 w 1775065"/>
              <a:gd name="connsiteY6" fmla="*/ 6858000 h 6858000"/>
              <a:gd name="connsiteX7" fmla="*/ 96809 w 1775065"/>
              <a:gd name="connsiteY7" fmla="*/ 6775193 h 6858000"/>
              <a:gd name="connsiteX8" fmla="*/ 1749182 w 1775065"/>
              <a:gd name="connsiteY8" fmla="*/ 3967340 h 6858000"/>
              <a:gd name="connsiteX9" fmla="*/ 654209 w 1775065"/>
              <a:gd name="connsiteY9" fmla="*/ 341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5065" h="6858000">
                <a:moveTo>
                  <a:pt x="624262" y="0"/>
                </a:moveTo>
                <a:lnTo>
                  <a:pt x="642233" y="0"/>
                </a:lnTo>
                <a:lnTo>
                  <a:pt x="673003" y="35111"/>
                </a:lnTo>
                <a:cubicBezTo>
                  <a:pt x="1445427" y="977982"/>
                  <a:pt x="1833320" y="2398562"/>
                  <a:pt x="1767974" y="3968278"/>
                </a:cubicBezTo>
                <a:cubicBezTo>
                  <a:pt x="1710622" y="5345972"/>
                  <a:pt x="964135" y="6049363"/>
                  <a:pt x="115603" y="6776131"/>
                </a:cubicBezTo>
                <a:lnTo>
                  <a:pt x="19890" y="6858000"/>
                </a:lnTo>
                <a:lnTo>
                  <a:pt x="0" y="6858000"/>
                </a:lnTo>
                <a:lnTo>
                  <a:pt x="96809" y="6775193"/>
                </a:lnTo>
                <a:cubicBezTo>
                  <a:pt x="945341" y="6048424"/>
                  <a:pt x="1691828" y="5345034"/>
                  <a:pt x="1749182" y="3967340"/>
                </a:cubicBezTo>
                <a:cubicBezTo>
                  <a:pt x="1814528" y="2397623"/>
                  <a:pt x="1426634" y="977044"/>
                  <a:pt x="654209" y="34172"/>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692708128"/>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58B35E44-8881-47EA-963A-54C1FF6BDE21}"/>
              </a:ext>
            </a:extLst>
          </p:cNvPr>
          <p:cNvSpPr>
            <a:spLocks noGrp="1"/>
          </p:cNvSpPr>
          <p:nvPr>
            <p:ph type="pic" sz="quarter" idx="14"/>
          </p:nvPr>
        </p:nvSpPr>
        <p:spPr>
          <a:xfrm>
            <a:off x="-152" y="-1"/>
            <a:ext cx="12192152" cy="6858000"/>
          </a:xfrm>
          <a:custGeom>
            <a:avLst/>
            <a:gdLst>
              <a:gd name="connsiteX0" fmla="*/ 0 w 12192152"/>
              <a:gd name="connsiteY0" fmla="*/ 0 h 6858000"/>
              <a:gd name="connsiteX1" fmla="*/ 12192000 w 12192152"/>
              <a:gd name="connsiteY1" fmla="*/ 0 h 6858000"/>
              <a:gd name="connsiteX2" fmla="*/ 12192000 w 12192152"/>
              <a:gd name="connsiteY2" fmla="*/ 1230313 h 6858000"/>
              <a:gd name="connsiteX3" fmla="*/ 12192152 w 12192152"/>
              <a:gd name="connsiteY3" fmla="*/ 1230313 h 6858000"/>
              <a:gd name="connsiteX4" fmla="*/ 12192152 w 12192152"/>
              <a:gd name="connsiteY4" fmla="*/ 6858000 h 6858000"/>
              <a:gd name="connsiteX5" fmla="*/ 12192000 w 12192152"/>
              <a:gd name="connsiteY5" fmla="*/ 6858000 h 6858000"/>
              <a:gd name="connsiteX6" fmla="*/ 11611208 w 12192152"/>
              <a:gd name="connsiteY6" fmla="*/ 6858000 h 6858000"/>
              <a:gd name="connsiteX7" fmla="*/ 8258426 w 12192152"/>
              <a:gd name="connsiteY7" fmla="*/ 6858000 h 6858000"/>
              <a:gd name="connsiteX8" fmla="*/ 6400952 w 12192152"/>
              <a:gd name="connsiteY8" fmla="*/ 6858000 h 6858000"/>
              <a:gd name="connsiteX9" fmla="*/ 0 w 12192152"/>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152" h="6858000">
                <a:moveTo>
                  <a:pt x="0" y="0"/>
                </a:moveTo>
                <a:lnTo>
                  <a:pt x="12192000" y="0"/>
                </a:lnTo>
                <a:lnTo>
                  <a:pt x="12192000" y="1230313"/>
                </a:lnTo>
                <a:lnTo>
                  <a:pt x="12192152" y="1230313"/>
                </a:lnTo>
                <a:lnTo>
                  <a:pt x="12192152" y="6858000"/>
                </a:lnTo>
                <a:lnTo>
                  <a:pt x="12192000" y="6858000"/>
                </a:lnTo>
                <a:lnTo>
                  <a:pt x="11611208" y="6858000"/>
                </a:lnTo>
                <a:lnTo>
                  <a:pt x="8258426" y="6858000"/>
                </a:lnTo>
                <a:lnTo>
                  <a:pt x="6400952" y="6858000"/>
                </a:lnTo>
                <a:lnTo>
                  <a:pt x="0" y="6858000"/>
                </a:lnTo>
                <a:close/>
              </a:path>
            </a:pathLst>
          </a:custGeom>
          <a:solidFill>
            <a:schemeClr val="accent4"/>
          </a:solidFill>
        </p:spPr>
        <p:txBody>
          <a:bodyPr wrap="square" rtlCol="0">
            <a:noAutofit/>
          </a:bodyPr>
          <a:lstStyle/>
          <a:p>
            <a:pPr rtl="0"/>
            <a:r>
              <a:rPr lang="en-GB"/>
              <a:t>Click icon to add picture</a:t>
            </a:r>
          </a:p>
        </p:txBody>
      </p:sp>
      <p:sp>
        <p:nvSpPr>
          <p:cNvPr id="22" name="Title 21">
            <a:extLst>
              <a:ext uri="{FF2B5EF4-FFF2-40B4-BE49-F238E27FC236}">
                <a16:creationId xmlns:a16="http://schemas.microsoft.com/office/drawing/2014/main" id="{D3AC31D1-956B-4E28-946A-2C96547A207A}"/>
              </a:ext>
            </a:extLst>
          </p:cNvPr>
          <p:cNvSpPr>
            <a:spLocks noGrp="1"/>
          </p:cNvSpPr>
          <p:nvPr>
            <p:ph type="title"/>
          </p:nvPr>
        </p:nvSpPr>
        <p:spPr>
          <a:xfrm>
            <a:off x="7260958" y="2256519"/>
            <a:ext cx="4931041" cy="4601481"/>
          </a:xfrm>
          <a:custGeom>
            <a:avLst/>
            <a:gdLst>
              <a:gd name="connsiteX0" fmla="*/ 2486924 w 4930888"/>
              <a:gd name="connsiteY0" fmla="*/ 1242 h 4601481"/>
              <a:gd name="connsiteX1" fmla="*/ 3569373 w 4930888"/>
              <a:gd name="connsiteY1" fmla="*/ 324180 h 4601481"/>
              <a:gd name="connsiteX2" fmla="*/ 4856237 w 4930888"/>
              <a:gd name="connsiteY2" fmla="*/ 1766523 h 4601481"/>
              <a:gd name="connsiteX3" fmla="*/ 4930888 w 4930888"/>
              <a:gd name="connsiteY3" fmla="*/ 1950929 h 4601481"/>
              <a:gd name="connsiteX4" fmla="*/ 4930887 w 4930888"/>
              <a:gd name="connsiteY4" fmla="*/ 3928932 h 4601481"/>
              <a:gd name="connsiteX5" fmla="*/ 4836867 w 4930888"/>
              <a:gd name="connsiteY5" fmla="*/ 4118749 h 4601481"/>
              <a:gd name="connsiteX6" fmla="*/ 4475081 w 4930888"/>
              <a:gd name="connsiteY6" fmla="*/ 4521219 h 4601481"/>
              <a:gd name="connsiteX7" fmla="*/ 4350096 w 4930888"/>
              <a:gd name="connsiteY7" fmla="*/ 4601481 h 4601481"/>
              <a:gd name="connsiteX8" fmla="*/ 997314 w 4930888"/>
              <a:gd name="connsiteY8" fmla="*/ 4601481 h 4601481"/>
              <a:gd name="connsiteX9" fmla="*/ 892839 w 4930888"/>
              <a:gd name="connsiteY9" fmla="*/ 4484500 h 4601481"/>
              <a:gd name="connsiteX10" fmla="*/ 407190 w 4930888"/>
              <a:gd name="connsiteY10" fmla="*/ 3560851 h 4601481"/>
              <a:gd name="connsiteX11" fmla="*/ 201278 w 4930888"/>
              <a:gd name="connsiteY11" fmla="*/ 1442390 h 4601481"/>
              <a:gd name="connsiteX12" fmla="*/ 2486924 w 4930888"/>
              <a:gd name="connsiteY12" fmla="*/ 1242 h 460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0888" h="4601481">
                <a:moveTo>
                  <a:pt x="2486924" y="1242"/>
                </a:moveTo>
                <a:cubicBezTo>
                  <a:pt x="2843346" y="13471"/>
                  <a:pt x="3209340" y="116315"/>
                  <a:pt x="3569373" y="324180"/>
                </a:cubicBezTo>
                <a:cubicBezTo>
                  <a:pt x="4132717" y="649427"/>
                  <a:pt x="4585942" y="1173552"/>
                  <a:pt x="4856237" y="1766523"/>
                </a:cubicBezTo>
                <a:lnTo>
                  <a:pt x="4930888" y="1950929"/>
                </a:lnTo>
                <a:lnTo>
                  <a:pt x="4930887" y="3928932"/>
                </a:lnTo>
                <a:lnTo>
                  <a:pt x="4836867" y="4118749"/>
                </a:lnTo>
                <a:cubicBezTo>
                  <a:pt x="4733860" y="4297162"/>
                  <a:pt x="4611784" y="4422506"/>
                  <a:pt x="4475081" y="4521219"/>
                </a:cubicBezTo>
                <a:lnTo>
                  <a:pt x="4350096" y="4601481"/>
                </a:lnTo>
                <a:lnTo>
                  <a:pt x="997314" y="4601481"/>
                </a:lnTo>
                <a:lnTo>
                  <a:pt x="892839" y="4484500"/>
                </a:lnTo>
                <a:cubicBezTo>
                  <a:pt x="678468" y="4214960"/>
                  <a:pt x="542823" y="3894418"/>
                  <a:pt x="407190" y="3560851"/>
                </a:cubicBezTo>
                <a:cubicBezTo>
                  <a:pt x="109258" y="2828168"/>
                  <a:pt x="-222538" y="2176460"/>
                  <a:pt x="201278" y="1442390"/>
                </a:cubicBezTo>
                <a:cubicBezTo>
                  <a:pt x="727746" y="530520"/>
                  <a:pt x="1576072" y="-30012"/>
                  <a:pt x="2486924" y="1242"/>
                </a:cubicBezTo>
                <a:close/>
              </a:path>
            </a:pathLst>
          </a:custGeom>
          <a:solidFill>
            <a:schemeClr val="bg1">
              <a:alpha val="80000"/>
            </a:schemeClr>
          </a:solidFill>
          <a:effectLst>
            <a:outerShdw sx="110000" sy="110000" algn="ctr" rotWithShape="0">
              <a:schemeClr val="bg1">
                <a:alpha val="50000"/>
              </a:schemeClr>
            </a:outerShdw>
          </a:effectLst>
        </p:spPr>
        <p:txBody>
          <a:bodyPr wrap="square" lIns="548640" rIns="457200" bIns="1737360" rtlCol="0">
            <a:noAutofit/>
          </a:bodyPr>
          <a:lstStyle>
            <a:lvl1pPr>
              <a:lnSpc>
                <a:spcPct val="110000"/>
              </a:lnSpc>
              <a:defRPr sz="2400" spc="0" baseline="0"/>
            </a:lvl1pPr>
          </a:lstStyle>
          <a:p>
            <a:pPr rtl="0"/>
            <a:r>
              <a:rPr lang="en-GB"/>
              <a:t>Click to edit Master title style</a:t>
            </a:r>
          </a:p>
        </p:txBody>
      </p:sp>
      <p:sp>
        <p:nvSpPr>
          <p:cNvPr id="21" name="Freeform: Shape 20">
            <a:extLst>
              <a:ext uri="{FF2B5EF4-FFF2-40B4-BE49-F238E27FC236}">
                <a16:creationId xmlns:a16="http://schemas.microsoft.com/office/drawing/2014/main" id="{EDA0673F-81CD-4FD2-A0E2-2B800F67CD54}"/>
              </a:ext>
              <a:ext uri="{C183D7F6-B498-43B3-948B-1728B52AA6E4}">
                <adec:decorative xmlns:adec="http://schemas.microsoft.com/office/drawing/2017/decorative" val="1"/>
              </a:ext>
            </a:extLst>
          </p:cNvPr>
          <p:cNvSpPr/>
          <p:nvPr userDrawn="1"/>
        </p:nvSpPr>
        <p:spPr>
          <a:xfrm>
            <a:off x="6781549" y="1757155"/>
            <a:ext cx="5433311" cy="5118625"/>
          </a:xfrm>
          <a:custGeom>
            <a:avLst/>
            <a:gdLst>
              <a:gd name="connsiteX0" fmla="*/ 2885375 w 5448246"/>
              <a:gd name="connsiteY0" fmla="*/ 1442 h 5156012"/>
              <a:gd name="connsiteX1" fmla="*/ 4141251 w 5448246"/>
              <a:gd name="connsiteY1" fmla="*/ 376120 h 5156012"/>
              <a:gd name="connsiteX2" fmla="*/ 5315487 w 5448246"/>
              <a:gd name="connsiteY2" fmla="*/ 1482940 h 5156012"/>
              <a:gd name="connsiteX3" fmla="*/ 5448246 w 5448246"/>
              <a:gd name="connsiteY3" fmla="*/ 1697243 h 5156012"/>
              <a:gd name="connsiteX4" fmla="*/ 5448246 w 5448246"/>
              <a:gd name="connsiteY4" fmla="*/ 5009611 h 5156012"/>
              <a:gd name="connsiteX5" fmla="*/ 5416607 w 5448246"/>
              <a:gd name="connsiteY5" fmla="*/ 5046802 h 5156012"/>
              <a:gd name="connsiteX6" fmla="*/ 5344828 w 5448246"/>
              <a:gd name="connsiteY6" fmla="*/ 5119639 h 5156012"/>
              <a:gd name="connsiteX7" fmla="*/ 5300719 w 5448246"/>
              <a:gd name="connsiteY7" fmla="*/ 5156012 h 5156012"/>
              <a:gd name="connsiteX8" fmla="*/ 1002287 w 5448246"/>
              <a:gd name="connsiteY8" fmla="*/ 5156012 h 5156012"/>
              <a:gd name="connsiteX9" fmla="*/ 896888 w 5448246"/>
              <a:gd name="connsiteY9" fmla="*/ 5008616 h 5156012"/>
              <a:gd name="connsiteX10" fmla="*/ 472429 w 5448246"/>
              <a:gd name="connsiteY10" fmla="*/ 4131367 h 5156012"/>
              <a:gd name="connsiteX11" fmla="*/ 233526 w 5448246"/>
              <a:gd name="connsiteY11" fmla="*/ 1673489 h 5156012"/>
              <a:gd name="connsiteX12" fmla="*/ 2885375 w 5448246"/>
              <a:gd name="connsiteY12" fmla="*/ 1442 h 515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8246" h="5156012">
                <a:moveTo>
                  <a:pt x="2885375" y="1442"/>
                </a:moveTo>
                <a:cubicBezTo>
                  <a:pt x="3298901" y="15631"/>
                  <a:pt x="3723535" y="134952"/>
                  <a:pt x="4141251" y="376120"/>
                </a:cubicBezTo>
                <a:cubicBezTo>
                  <a:pt x="4608110" y="645661"/>
                  <a:pt x="5009784" y="1032928"/>
                  <a:pt x="5315487" y="1482940"/>
                </a:cubicBezTo>
                <a:lnTo>
                  <a:pt x="5448246" y="1697243"/>
                </a:lnTo>
                <a:lnTo>
                  <a:pt x="5448246" y="5009611"/>
                </a:lnTo>
                <a:lnTo>
                  <a:pt x="5416607" y="5046802"/>
                </a:lnTo>
                <a:cubicBezTo>
                  <a:pt x="5393215" y="5072317"/>
                  <a:pt x="5369282" y="5096549"/>
                  <a:pt x="5344828" y="5119639"/>
                </a:cubicBezTo>
                <a:lnTo>
                  <a:pt x="5300719" y="5156012"/>
                </a:lnTo>
                <a:lnTo>
                  <a:pt x="1002287" y="5156012"/>
                </a:lnTo>
                <a:lnTo>
                  <a:pt x="896888" y="5008616"/>
                </a:lnTo>
                <a:cubicBezTo>
                  <a:pt x="724221" y="4740911"/>
                  <a:pt x="598320" y="4440975"/>
                  <a:pt x="472429" y="4131367"/>
                </a:cubicBezTo>
                <a:cubicBezTo>
                  <a:pt x="126764" y="3281294"/>
                  <a:pt x="-258192" y="2525170"/>
                  <a:pt x="233526" y="1673489"/>
                </a:cubicBezTo>
                <a:cubicBezTo>
                  <a:pt x="844344" y="615522"/>
                  <a:pt x="1828586" y="-34819"/>
                  <a:pt x="2885375" y="14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10" name="Subtitle 2">
            <a:extLst>
              <a:ext uri="{FF2B5EF4-FFF2-40B4-BE49-F238E27FC236}">
                <a16:creationId xmlns:a16="http://schemas.microsoft.com/office/drawing/2014/main" id="{E734C383-6DCF-4C3B-8D34-B514D59344E2}"/>
              </a:ext>
            </a:extLst>
          </p:cNvPr>
          <p:cNvSpPr>
            <a:spLocks noGrp="1"/>
          </p:cNvSpPr>
          <p:nvPr>
            <p:ph type="subTitle" idx="1" hasCustomPrompt="1"/>
          </p:nvPr>
        </p:nvSpPr>
        <p:spPr>
          <a:xfrm>
            <a:off x="7706870" y="5261547"/>
            <a:ext cx="3848429" cy="678633"/>
          </a:xfrm>
        </p:spPr>
        <p:txBody>
          <a:bodyPr rtlCol="0" anchor="t">
            <a:normAutofit/>
          </a:bodyPr>
          <a:lstStyle>
            <a:lvl1pPr marL="0" indent="0">
              <a:defRPr/>
            </a:lvl1pPr>
          </a:lstStyle>
          <a:p>
            <a:pPr rtl="0"/>
            <a:r>
              <a:rPr lang="en-GB" sz="1800">
                <a:solidFill>
                  <a:schemeClr val="tx1">
                    <a:lumMod val="75000"/>
                    <a:lumOff val="25000"/>
                  </a:schemeClr>
                </a:solidFill>
              </a:rPr>
              <a:t>Click to add subtitle</a:t>
            </a:r>
          </a:p>
        </p:txBody>
      </p:sp>
      <p:sp>
        <p:nvSpPr>
          <p:cNvPr id="11" name="Footer Placeholder 13">
            <a:extLst>
              <a:ext uri="{FF2B5EF4-FFF2-40B4-BE49-F238E27FC236}">
                <a16:creationId xmlns:a16="http://schemas.microsoft.com/office/drawing/2014/main" id="{F0B4B380-E466-46B3-B541-B6D166755EBB}"/>
              </a:ext>
            </a:extLst>
          </p:cNvPr>
          <p:cNvSpPr>
            <a:spLocks noGrp="1"/>
          </p:cNvSpPr>
          <p:nvPr>
            <p:ph type="ftr" sz="quarter" idx="11"/>
          </p:nvPr>
        </p:nvSpPr>
        <p:spPr>
          <a:xfrm>
            <a:off x="1124712" y="6170490"/>
            <a:ext cx="5669280" cy="457200"/>
          </a:xfrm>
        </p:spPr>
        <p:txBody>
          <a:bodyPr rtlCol="0"/>
          <a:lstStyle/>
          <a:p>
            <a:pPr rtl="0"/>
            <a:r>
              <a:rPr lang="en-GB">
                <a:solidFill>
                  <a:srgbClr val="FFFFFF"/>
                </a:solidFill>
                <a:effectLst>
                  <a:outerShdw blurRad="50800" dist="38100" dir="2700000" algn="tl" rotWithShape="0">
                    <a:prstClr val="black">
                      <a:alpha val="43000"/>
                    </a:prstClr>
                  </a:outerShdw>
                </a:effectLst>
              </a:rPr>
              <a:t>Sample Footer Text</a:t>
            </a:r>
          </a:p>
        </p:txBody>
      </p:sp>
      <p:sp>
        <p:nvSpPr>
          <p:cNvPr id="12" name="Date Placeholder 9">
            <a:extLst>
              <a:ext uri="{FF2B5EF4-FFF2-40B4-BE49-F238E27FC236}">
                <a16:creationId xmlns:a16="http://schemas.microsoft.com/office/drawing/2014/main" id="{19723AE5-0785-4E75-8F8A-0585867971F0}"/>
              </a:ext>
            </a:extLst>
          </p:cNvPr>
          <p:cNvSpPr>
            <a:spLocks noGrp="1"/>
          </p:cNvSpPr>
          <p:nvPr>
            <p:ph type="dt" sz="half" idx="10"/>
          </p:nvPr>
        </p:nvSpPr>
        <p:spPr>
          <a:xfrm>
            <a:off x="7854696" y="6172200"/>
            <a:ext cx="2843784" cy="457200"/>
          </a:xfrm>
        </p:spPr>
        <p:txBody>
          <a:bodyPr rtlCol="0"/>
          <a:lstStyle/>
          <a:p>
            <a:pPr algn="r" rtl="0"/>
            <a:r>
              <a:rPr lang="en-GB"/>
              <a:t>2/3/20XX</a:t>
            </a:r>
          </a:p>
        </p:txBody>
      </p:sp>
      <p:sp>
        <p:nvSpPr>
          <p:cNvPr id="13" name="Slide Number Placeholder 31">
            <a:extLst>
              <a:ext uri="{FF2B5EF4-FFF2-40B4-BE49-F238E27FC236}">
                <a16:creationId xmlns:a16="http://schemas.microsoft.com/office/drawing/2014/main" id="{17FECCBB-8049-41D8-AC1F-EF5DD957BFE9}"/>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en-GB" smtClean="0"/>
              <a:pPr algn="ctr" rtl="0"/>
              <a:t>‹#›</a:t>
            </a:fld>
            <a:endParaRPr lang="en-GB"/>
          </a:p>
        </p:txBody>
      </p:sp>
    </p:spTree>
    <p:extLst>
      <p:ext uri="{BB962C8B-B14F-4D97-AF65-F5344CB8AC3E}">
        <p14:creationId xmlns:p14="http://schemas.microsoft.com/office/powerpoint/2010/main" val="2756662812"/>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4B79B1E-6457-4C1A-89F2-EA414062EE72}"/>
              </a:ext>
              <a:ext uri="{C183D7F6-B498-43B3-948B-1728B52AA6E4}">
                <adec:decorative xmlns:adec="http://schemas.microsoft.com/office/drawing/2017/decorative" val="1"/>
              </a:ext>
            </a:extLst>
          </p:cNvPr>
          <p:cNvSpPr/>
          <p:nvPr userDrawn="1"/>
        </p:nvSpPr>
        <p:spPr>
          <a:xfrm>
            <a:off x="890978" y="2085219"/>
            <a:ext cx="2299137" cy="2531684"/>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0E36164D-F9AC-477E-9F21-EBF15A4E1190}"/>
              </a:ext>
              <a:ext uri="{C183D7F6-B498-43B3-948B-1728B52AA6E4}">
                <adec:decorative xmlns:adec="http://schemas.microsoft.com/office/drawing/2017/decorative" val="1"/>
              </a:ext>
            </a:extLst>
          </p:cNvPr>
          <p:cNvSpPr/>
          <p:nvPr userDrawn="1"/>
        </p:nvSpPr>
        <p:spPr>
          <a:xfrm>
            <a:off x="987583" y="2234914"/>
            <a:ext cx="2104785" cy="223115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A106CD9F-8D15-4E8B-8E32-423B527E792E}"/>
              </a:ext>
              <a:ext uri="{C183D7F6-B498-43B3-948B-1728B52AA6E4}">
                <adec:decorative xmlns:adec="http://schemas.microsoft.com/office/drawing/2017/decorative" val="1"/>
              </a:ext>
            </a:extLst>
          </p:cNvPr>
          <p:cNvSpPr/>
          <p:nvPr userDrawn="1"/>
        </p:nvSpPr>
        <p:spPr>
          <a:xfrm flipV="1">
            <a:off x="3525455" y="2246654"/>
            <a:ext cx="2203433" cy="2129303"/>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14" name="Freeform: Shape 13">
            <a:extLst>
              <a:ext uri="{FF2B5EF4-FFF2-40B4-BE49-F238E27FC236}">
                <a16:creationId xmlns:a16="http://schemas.microsoft.com/office/drawing/2014/main" id="{A1043A60-7623-431D-9540-C6F628A80C33}"/>
              </a:ext>
              <a:ext uri="{C183D7F6-B498-43B3-948B-1728B52AA6E4}">
                <adec:decorative xmlns:adec="http://schemas.microsoft.com/office/drawing/2017/decorative" val="1"/>
              </a:ext>
            </a:extLst>
          </p:cNvPr>
          <p:cNvSpPr/>
          <p:nvPr userDrawn="1"/>
        </p:nvSpPr>
        <p:spPr>
          <a:xfrm flipV="1">
            <a:off x="3375489" y="2078498"/>
            <a:ext cx="2503365" cy="24656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16" name="Freeform: Shape 15">
            <a:extLst>
              <a:ext uri="{FF2B5EF4-FFF2-40B4-BE49-F238E27FC236}">
                <a16:creationId xmlns:a16="http://schemas.microsoft.com/office/drawing/2014/main" id="{7395F4F1-E095-4BE3-BCD6-DEC8FE3B20D7}"/>
              </a:ext>
              <a:ext uri="{C183D7F6-B498-43B3-948B-1728B52AA6E4}">
                <adec:decorative xmlns:adec="http://schemas.microsoft.com/office/drawing/2017/decorative" val="1"/>
              </a:ext>
            </a:extLst>
          </p:cNvPr>
          <p:cNvSpPr/>
          <p:nvPr userDrawn="1"/>
        </p:nvSpPr>
        <p:spPr>
          <a:xfrm flipH="1">
            <a:off x="6096032" y="2093524"/>
            <a:ext cx="2372066" cy="2578683"/>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010EC54D-D3B9-4AE7-B9F7-670EA01A98D6}"/>
              </a:ext>
              <a:ext uri="{C183D7F6-B498-43B3-948B-1728B52AA6E4}">
                <adec:decorative xmlns:adec="http://schemas.microsoft.com/office/drawing/2017/decorative" val="1"/>
              </a:ext>
            </a:extLst>
          </p:cNvPr>
          <p:cNvSpPr/>
          <p:nvPr userDrawn="1"/>
        </p:nvSpPr>
        <p:spPr>
          <a:xfrm flipH="1">
            <a:off x="6196878" y="2245998"/>
            <a:ext cx="2171549" cy="227257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3EC6FACB-A48F-4A55-90AE-84C912FA26AE}"/>
              </a:ext>
              <a:ext uri="{C183D7F6-B498-43B3-948B-1728B52AA6E4}">
                <adec:decorative xmlns:adec="http://schemas.microsoft.com/office/drawing/2017/decorative" val="1"/>
              </a:ext>
            </a:extLst>
          </p:cNvPr>
          <p:cNvSpPr/>
          <p:nvPr userDrawn="1"/>
        </p:nvSpPr>
        <p:spPr>
          <a:xfrm flipH="1">
            <a:off x="8821239" y="2234766"/>
            <a:ext cx="2231314" cy="223259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20" name="Freeform: Shape 19">
            <a:extLst>
              <a:ext uri="{FF2B5EF4-FFF2-40B4-BE49-F238E27FC236}">
                <a16:creationId xmlns:a16="http://schemas.microsoft.com/office/drawing/2014/main" id="{29E91105-2BC9-42C7-A758-798D095DABED}"/>
              </a:ext>
              <a:ext uri="{C183D7F6-B498-43B3-948B-1728B52AA6E4}">
                <adec:decorative xmlns:adec="http://schemas.microsoft.com/office/drawing/2017/decorative" val="1"/>
              </a:ext>
            </a:extLst>
          </p:cNvPr>
          <p:cNvSpPr/>
          <p:nvPr userDrawn="1"/>
        </p:nvSpPr>
        <p:spPr>
          <a:xfrm flipH="1">
            <a:off x="8669375" y="2058453"/>
            <a:ext cx="2535041" cy="25852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26" name="Title 1">
            <a:extLst>
              <a:ext uri="{FF2B5EF4-FFF2-40B4-BE49-F238E27FC236}">
                <a16:creationId xmlns:a16="http://schemas.microsoft.com/office/drawing/2014/main" id="{6A923D92-76D5-4997-A5E0-A5D1364BF663}"/>
              </a:ext>
            </a:extLst>
          </p:cNvPr>
          <p:cNvSpPr>
            <a:spLocks noGrp="1"/>
          </p:cNvSpPr>
          <p:nvPr>
            <p:ph type="title"/>
          </p:nvPr>
        </p:nvSpPr>
        <p:spPr>
          <a:xfrm>
            <a:off x="1124712" y="442220"/>
            <a:ext cx="9571507" cy="1345269"/>
          </a:xfrm>
        </p:spPr>
        <p:txBody>
          <a:bodyPr rtlCol="0"/>
          <a:lstStyle/>
          <a:p>
            <a:pPr rtl="0"/>
            <a:r>
              <a:rPr lang="en-GB"/>
              <a:t>Click to edit Master title style</a:t>
            </a:r>
          </a:p>
        </p:txBody>
      </p:sp>
      <p:sp>
        <p:nvSpPr>
          <p:cNvPr id="25" name="Picture Placeholder 24">
            <a:extLst>
              <a:ext uri="{FF2B5EF4-FFF2-40B4-BE49-F238E27FC236}">
                <a16:creationId xmlns:a16="http://schemas.microsoft.com/office/drawing/2014/main" id="{8FE53E61-C298-4BED-8B66-0A07A6B9B042}"/>
              </a:ext>
            </a:extLst>
          </p:cNvPr>
          <p:cNvSpPr>
            <a:spLocks noGrp="1"/>
          </p:cNvSpPr>
          <p:nvPr>
            <p:ph type="pic" sz="quarter" idx="13"/>
          </p:nvPr>
        </p:nvSpPr>
        <p:spPr>
          <a:xfrm>
            <a:off x="1119304" y="2388000"/>
            <a:ext cx="1841341" cy="1951895"/>
          </a:xfrm>
          <a:custGeom>
            <a:avLst/>
            <a:gdLst>
              <a:gd name="connsiteX0" fmla="*/ 943962 w 1841341"/>
              <a:gd name="connsiteY0" fmla="*/ 1198 h 1951895"/>
              <a:gd name="connsiteX1" fmla="*/ 1149516 w 1841341"/>
              <a:gd name="connsiteY1" fmla="*/ 25582 h 1951895"/>
              <a:gd name="connsiteX2" fmla="*/ 1419855 w 1841341"/>
              <a:gd name="connsiteY2" fmla="*/ 180925 h 1951895"/>
              <a:gd name="connsiteX3" fmla="*/ 1633609 w 1841341"/>
              <a:gd name="connsiteY3" fmla="*/ 527878 h 1951895"/>
              <a:gd name="connsiteX4" fmla="*/ 1672914 w 1841341"/>
              <a:gd name="connsiteY4" fmla="*/ 602680 h 1951895"/>
              <a:gd name="connsiteX5" fmla="*/ 1832115 w 1841341"/>
              <a:gd name="connsiteY5" fmla="*/ 1185791 h 1951895"/>
              <a:gd name="connsiteX6" fmla="*/ 1278832 w 1841341"/>
              <a:gd name="connsiteY6" fmla="*/ 1806981 h 1951895"/>
              <a:gd name="connsiteX7" fmla="*/ 1156963 w 1841341"/>
              <a:gd name="connsiteY7" fmla="*/ 1861067 h 1951895"/>
              <a:gd name="connsiteX8" fmla="*/ 789390 w 1841341"/>
              <a:gd name="connsiteY8" fmla="*/ 1944198 h 1951895"/>
              <a:gd name="connsiteX9" fmla="*/ 440403 w 1841341"/>
              <a:gd name="connsiteY9" fmla="*/ 1783988 h 1951895"/>
              <a:gd name="connsiteX10" fmla="*/ 172515 w 1841341"/>
              <a:gd name="connsiteY10" fmla="*/ 1475925 h 1951895"/>
              <a:gd name="connsiteX11" fmla="*/ 21688 w 1841341"/>
              <a:gd name="connsiteY11" fmla="*/ 1076077 h 1951895"/>
              <a:gd name="connsiteX12" fmla="*/ 17942 w 1841341"/>
              <a:gd name="connsiteY12" fmla="*/ 657967 h 1951895"/>
              <a:gd name="connsiteX13" fmla="*/ 156475 w 1841341"/>
              <a:gd name="connsiteY13" fmla="*/ 327024 h 1951895"/>
              <a:gd name="connsiteX14" fmla="*/ 402707 w 1841341"/>
              <a:gd name="connsiteY14" fmla="*/ 113619 h 1951895"/>
              <a:gd name="connsiteX15" fmla="*/ 943962 w 1841341"/>
              <a:gd name="connsiteY15" fmla="*/ 1198 h 195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1341" h="1951895">
                <a:moveTo>
                  <a:pt x="943962" y="1198"/>
                </a:moveTo>
                <a:cubicBezTo>
                  <a:pt x="1011149" y="4081"/>
                  <a:pt x="1079921" y="12180"/>
                  <a:pt x="1149516" y="25582"/>
                </a:cubicBezTo>
                <a:cubicBezTo>
                  <a:pt x="1260583" y="46971"/>
                  <a:pt x="1343948" y="94895"/>
                  <a:pt x="1419855" y="180925"/>
                </a:cubicBezTo>
                <a:cubicBezTo>
                  <a:pt x="1499259" y="270915"/>
                  <a:pt x="1564524" y="395723"/>
                  <a:pt x="1633609" y="527878"/>
                </a:cubicBezTo>
                <a:cubicBezTo>
                  <a:pt x="1646334" y="552257"/>
                  <a:pt x="1659519" y="577450"/>
                  <a:pt x="1672914" y="602680"/>
                </a:cubicBezTo>
                <a:cubicBezTo>
                  <a:pt x="1792788" y="828529"/>
                  <a:pt x="1868654" y="991130"/>
                  <a:pt x="1832115" y="1185791"/>
                </a:cubicBezTo>
                <a:cubicBezTo>
                  <a:pt x="1776443" y="1482394"/>
                  <a:pt x="1610980" y="1668181"/>
                  <a:pt x="1278832" y="1806981"/>
                </a:cubicBezTo>
                <a:cubicBezTo>
                  <a:pt x="1235359" y="1825142"/>
                  <a:pt x="1195494" y="1843403"/>
                  <a:pt x="1156963" y="1861067"/>
                </a:cubicBezTo>
                <a:cubicBezTo>
                  <a:pt x="997211" y="1934265"/>
                  <a:pt x="914877" y="1968364"/>
                  <a:pt x="789390" y="1944198"/>
                </a:cubicBezTo>
                <a:cubicBezTo>
                  <a:pt x="664790" y="1920202"/>
                  <a:pt x="547378" y="1866278"/>
                  <a:pt x="440403" y="1783988"/>
                </a:cubicBezTo>
                <a:cubicBezTo>
                  <a:pt x="335760" y="1703473"/>
                  <a:pt x="245599" y="1599808"/>
                  <a:pt x="172515" y="1475925"/>
                </a:cubicBezTo>
                <a:cubicBezTo>
                  <a:pt x="100651" y="1354155"/>
                  <a:pt x="48481" y="1215915"/>
                  <a:pt x="21688" y="1076077"/>
                </a:cubicBezTo>
                <a:cubicBezTo>
                  <a:pt x="-5923" y="932454"/>
                  <a:pt x="-7167" y="791734"/>
                  <a:pt x="17942" y="657967"/>
                </a:cubicBezTo>
                <a:cubicBezTo>
                  <a:pt x="41621" y="531815"/>
                  <a:pt x="88250" y="420494"/>
                  <a:pt x="156475" y="327024"/>
                </a:cubicBezTo>
                <a:cubicBezTo>
                  <a:pt x="220451" y="239434"/>
                  <a:pt x="303307" y="167639"/>
                  <a:pt x="402707" y="113619"/>
                </a:cubicBezTo>
                <a:cubicBezTo>
                  <a:pt x="555118" y="30826"/>
                  <a:pt x="742403" y="-7453"/>
                  <a:pt x="943962" y="1198"/>
                </a:cubicBezTo>
                <a:close/>
              </a:path>
            </a:pathLst>
          </a:custGeom>
          <a:solidFill>
            <a:schemeClr val="accent4"/>
          </a:solidFill>
        </p:spPr>
        <p:txBody>
          <a:bodyPr wrap="square" rtlCol="0">
            <a:noAutofit/>
          </a:bodyPr>
          <a:lstStyle/>
          <a:p>
            <a:pPr rtl="0"/>
            <a:r>
              <a:rPr lang="en-GB"/>
              <a:t>Click icon to add picture</a:t>
            </a:r>
          </a:p>
        </p:txBody>
      </p:sp>
      <p:sp>
        <p:nvSpPr>
          <p:cNvPr id="36" name="Text Placeholder 14">
            <a:extLst>
              <a:ext uri="{FF2B5EF4-FFF2-40B4-BE49-F238E27FC236}">
                <a16:creationId xmlns:a16="http://schemas.microsoft.com/office/drawing/2014/main" id="{076AFBCF-9AAE-4A07-9BC3-421976742FFB}"/>
              </a:ext>
            </a:extLst>
          </p:cNvPr>
          <p:cNvSpPr>
            <a:spLocks noGrp="1"/>
          </p:cNvSpPr>
          <p:nvPr>
            <p:ph type="body" sz="quarter" idx="17" hasCustomPrompt="1"/>
          </p:nvPr>
        </p:nvSpPr>
        <p:spPr>
          <a:xfrm>
            <a:off x="1333320" y="4906758"/>
            <a:ext cx="1371600" cy="365760"/>
          </a:xfrm>
        </p:spPr>
        <p:txBody>
          <a:bodyPr rtlCol="0"/>
          <a:lstStyle>
            <a:lvl1pPr algn="ctr">
              <a:lnSpc>
                <a:spcPct val="100000"/>
              </a:lnSpc>
              <a:defRPr sz="1200" b="1"/>
            </a:lvl1pPr>
          </a:lstStyle>
          <a:p>
            <a:pPr lvl="0" rtl="0"/>
            <a:r>
              <a:rPr lang="en-GB"/>
              <a:t>Name</a:t>
            </a:r>
          </a:p>
        </p:txBody>
      </p:sp>
      <p:sp>
        <p:nvSpPr>
          <p:cNvPr id="40" name="Text Placeholder 14">
            <a:extLst>
              <a:ext uri="{FF2B5EF4-FFF2-40B4-BE49-F238E27FC236}">
                <a16:creationId xmlns:a16="http://schemas.microsoft.com/office/drawing/2014/main" id="{974AD54E-9176-41F1-A62B-4196EB01E83F}"/>
              </a:ext>
            </a:extLst>
          </p:cNvPr>
          <p:cNvSpPr>
            <a:spLocks noGrp="1"/>
          </p:cNvSpPr>
          <p:nvPr>
            <p:ph type="body" sz="quarter" idx="21" hasCustomPrompt="1"/>
          </p:nvPr>
        </p:nvSpPr>
        <p:spPr>
          <a:xfrm>
            <a:off x="1333320" y="5197840"/>
            <a:ext cx="1371600" cy="697664"/>
          </a:xfrm>
        </p:spPr>
        <p:txBody>
          <a:bodyPr rtlCol="0"/>
          <a:lstStyle>
            <a:lvl1pPr algn="ctr">
              <a:lnSpc>
                <a:spcPct val="100000"/>
              </a:lnSpc>
              <a:defRPr sz="1000"/>
            </a:lvl1pPr>
          </a:lstStyle>
          <a:p>
            <a:pPr lvl="0" rtl="0"/>
            <a:r>
              <a:rPr lang="en-GB"/>
              <a:t>Title</a:t>
            </a:r>
          </a:p>
        </p:txBody>
      </p:sp>
      <p:sp>
        <p:nvSpPr>
          <p:cNvPr id="29" name="Picture Placeholder 28">
            <a:extLst>
              <a:ext uri="{FF2B5EF4-FFF2-40B4-BE49-F238E27FC236}">
                <a16:creationId xmlns:a16="http://schemas.microsoft.com/office/drawing/2014/main" id="{3B6D0A3F-7049-4D75-83D4-CC7FFEC1792E}"/>
              </a:ext>
            </a:extLst>
          </p:cNvPr>
          <p:cNvSpPr>
            <a:spLocks noGrp="1"/>
          </p:cNvSpPr>
          <p:nvPr>
            <p:ph type="pic" sz="quarter" idx="14"/>
          </p:nvPr>
        </p:nvSpPr>
        <p:spPr>
          <a:xfrm>
            <a:off x="3673803" y="2374487"/>
            <a:ext cx="1927641" cy="1862790"/>
          </a:xfrm>
          <a:custGeom>
            <a:avLst/>
            <a:gdLst>
              <a:gd name="connsiteX0" fmla="*/ 930108 w 1927641"/>
              <a:gd name="connsiteY0" fmla="*/ 0 h 1862790"/>
              <a:gd name="connsiteX1" fmla="*/ 1465794 w 1927641"/>
              <a:gd name="connsiteY1" fmla="*/ 261567 h 1862790"/>
              <a:gd name="connsiteX2" fmla="*/ 1530987 w 1927641"/>
              <a:gd name="connsiteY2" fmla="*/ 313506 h 1862790"/>
              <a:gd name="connsiteX3" fmla="*/ 1827495 w 1927641"/>
              <a:gd name="connsiteY3" fmla="*/ 585028 h 1862790"/>
              <a:gd name="connsiteX4" fmla="*/ 1927641 w 1927641"/>
              <a:gd name="connsiteY4" fmla="*/ 876627 h 1862790"/>
              <a:gd name="connsiteX5" fmla="*/ 1702819 w 1927641"/>
              <a:gd name="connsiteY5" fmla="*/ 1587653 h 1862790"/>
              <a:gd name="connsiteX6" fmla="*/ 1449910 w 1927641"/>
              <a:gd name="connsiteY6" fmla="*/ 1788391 h 1862790"/>
              <a:gd name="connsiteX7" fmla="*/ 1103141 w 1927641"/>
              <a:gd name="connsiteY7" fmla="*/ 1862790 h 1862790"/>
              <a:gd name="connsiteX8" fmla="*/ 698418 w 1927641"/>
              <a:gd name="connsiteY8" fmla="*/ 1782734 h 1862790"/>
              <a:gd name="connsiteX9" fmla="*/ 338868 w 1927641"/>
              <a:gd name="connsiteY9" fmla="*/ 1562811 h 1862790"/>
              <a:gd name="connsiteX10" fmla="*/ 90178 w 1927641"/>
              <a:gd name="connsiteY10" fmla="*/ 1245689 h 1862790"/>
              <a:gd name="connsiteX11" fmla="*/ 0 w 1927641"/>
              <a:gd name="connsiteY11" fmla="*/ 876627 h 1862790"/>
              <a:gd name="connsiteX12" fmla="*/ 149248 w 1927641"/>
              <a:gd name="connsiteY12" fmla="*/ 533940 h 1862790"/>
              <a:gd name="connsiteX13" fmla="*/ 224450 w 1927641"/>
              <a:gd name="connsiteY13" fmla="*/ 425169 h 1862790"/>
              <a:gd name="connsiteX14" fmla="*/ 930108 w 1927641"/>
              <a:gd name="connsiteY14" fmla="*/ 0 h 186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7641" h="1862790">
                <a:moveTo>
                  <a:pt x="930108" y="0"/>
                </a:moveTo>
                <a:cubicBezTo>
                  <a:pt x="1125684" y="0"/>
                  <a:pt x="1269183" y="103581"/>
                  <a:pt x="1465794" y="261567"/>
                </a:cubicBezTo>
                <a:cubicBezTo>
                  <a:pt x="1487758" y="279220"/>
                  <a:pt x="1509724" y="296661"/>
                  <a:pt x="1530987" y="313506"/>
                </a:cubicBezTo>
                <a:cubicBezTo>
                  <a:pt x="1646231" y="404920"/>
                  <a:pt x="1755063" y="491273"/>
                  <a:pt x="1827495" y="585028"/>
                </a:cubicBezTo>
                <a:cubicBezTo>
                  <a:pt x="1896741" y="674655"/>
                  <a:pt x="1927641" y="764581"/>
                  <a:pt x="1927641" y="876627"/>
                </a:cubicBezTo>
                <a:cubicBezTo>
                  <a:pt x="1927641" y="1157465"/>
                  <a:pt x="1847806" y="1409971"/>
                  <a:pt x="1702819" y="1587653"/>
                </a:cubicBezTo>
                <a:cubicBezTo>
                  <a:pt x="1631877" y="1674559"/>
                  <a:pt x="1546788" y="1742110"/>
                  <a:pt x="1449910" y="1788391"/>
                </a:cubicBezTo>
                <a:cubicBezTo>
                  <a:pt x="1346536" y="1837735"/>
                  <a:pt x="1229885" y="1862790"/>
                  <a:pt x="1103141" y="1862790"/>
                </a:cubicBezTo>
                <a:cubicBezTo>
                  <a:pt x="968744" y="1862790"/>
                  <a:pt x="832527" y="1835863"/>
                  <a:pt x="698418" y="1782734"/>
                </a:cubicBezTo>
                <a:cubicBezTo>
                  <a:pt x="567827" y="1731092"/>
                  <a:pt x="443523" y="1655034"/>
                  <a:pt x="338868" y="1562811"/>
                </a:cubicBezTo>
                <a:cubicBezTo>
                  <a:pt x="232393" y="1469013"/>
                  <a:pt x="148710" y="1362286"/>
                  <a:pt x="90178" y="1245689"/>
                </a:cubicBezTo>
                <a:cubicBezTo>
                  <a:pt x="30362" y="1126497"/>
                  <a:pt x="0" y="1002327"/>
                  <a:pt x="0" y="876627"/>
                </a:cubicBezTo>
                <a:cubicBezTo>
                  <a:pt x="0" y="750033"/>
                  <a:pt x="48440" y="676102"/>
                  <a:pt x="149248" y="533940"/>
                </a:cubicBezTo>
                <a:cubicBezTo>
                  <a:pt x="173571" y="499653"/>
                  <a:pt x="198722" y="464177"/>
                  <a:pt x="224450" y="425169"/>
                </a:cubicBezTo>
                <a:cubicBezTo>
                  <a:pt x="421062" y="127147"/>
                  <a:pt x="632109" y="0"/>
                  <a:pt x="930108" y="0"/>
                </a:cubicBezTo>
                <a:close/>
              </a:path>
            </a:pathLst>
          </a:custGeom>
          <a:solidFill>
            <a:schemeClr val="accent4"/>
          </a:solidFill>
        </p:spPr>
        <p:txBody>
          <a:bodyPr wrap="square" rtlCol="0">
            <a:noAutofit/>
          </a:bodyPr>
          <a:lstStyle/>
          <a:p>
            <a:pPr rtl="0"/>
            <a:r>
              <a:rPr lang="en-GB"/>
              <a:t>Click icon to add picture</a:t>
            </a:r>
          </a:p>
        </p:txBody>
      </p:sp>
      <p:sp>
        <p:nvSpPr>
          <p:cNvPr id="37" name="Text Placeholder 14">
            <a:extLst>
              <a:ext uri="{FF2B5EF4-FFF2-40B4-BE49-F238E27FC236}">
                <a16:creationId xmlns:a16="http://schemas.microsoft.com/office/drawing/2014/main" id="{63C347DF-C40B-4DFE-8F25-D6E2243F364D}"/>
              </a:ext>
            </a:extLst>
          </p:cNvPr>
          <p:cNvSpPr>
            <a:spLocks noGrp="1"/>
          </p:cNvSpPr>
          <p:nvPr>
            <p:ph type="body" sz="quarter" idx="18" hasCustomPrompt="1"/>
          </p:nvPr>
        </p:nvSpPr>
        <p:spPr>
          <a:xfrm>
            <a:off x="3960535" y="4906758"/>
            <a:ext cx="1371600" cy="365760"/>
          </a:xfrm>
        </p:spPr>
        <p:txBody>
          <a:bodyPr rtlCol="0"/>
          <a:lstStyle>
            <a:lvl1pPr algn="ctr">
              <a:lnSpc>
                <a:spcPct val="100000"/>
              </a:lnSpc>
              <a:defRPr sz="1200" b="1"/>
            </a:lvl1pPr>
          </a:lstStyle>
          <a:p>
            <a:pPr lvl="0" rtl="0"/>
            <a:r>
              <a:rPr lang="en-GB"/>
              <a:t>Name</a:t>
            </a:r>
          </a:p>
        </p:txBody>
      </p:sp>
      <p:sp>
        <p:nvSpPr>
          <p:cNvPr id="41" name="Text Placeholder 14">
            <a:extLst>
              <a:ext uri="{FF2B5EF4-FFF2-40B4-BE49-F238E27FC236}">
                <a16:creationId xmlns:a16="http://schemas.microsoft.com/office/drawing/2014/main" id="{2283ACB1-B0B4-4D7B-9D01-8DCF81D9C047}"/>
              </a:ext>
            </a:extLst>
          </p:cNvPr>
          <p:cNvSpPr>
            <a:spLocks noGrp="1"/>
          </p:cNvSpPr>
          <p:nvPr>
            <p:ph type="body" sz="quarter" idx="22" hasCustomPrompt="1"/>
          </p:nvPr>
        </p:nvSpPr>
        <p:spPr>
          <a:xfrm>
            <a:off x="3960535" y="5197840"/>
            <a:ext cx="1371600" cy="697664"/>
          </a:xfrm>
        </p:spPr>
        <p:txBody>
          <a:bodyPr rtlCol="0"/>
          <a:lstStyle>
            <a:lvl1pPr algn="ctr">
              <a:lnSpc>
                <a:spcPct val="100000"/>
              </a:lnSpc>
              <a:defRPr sz="1000"/>
            </a:lvl1pPr>
          </a:lstStyle>
          <a:p>
            <a:pPr lvl="0" rtl="0"/>
            <a:r>
              <a:rPr lang="en-GB"/>
              <a:t>Title</a:t>
            </a:r>
          </a:p>
        </p:txBody>
      </p:sp>
      <p:sp>
        <p:nvSpPr>
          <p:cNvPr id="32" name="Picture Placeholder 31">
            <a:extLst>
              <a:ext uri="{FF2B5EF4-FFF2-40B4-BE49-F238E27FC236}">
                <a16:creationId xmlns:a16="http://schemas.microsoft.com/office/drawing/2014/main" id="{5B78EE57-147F-4493-A816-173D6D6A9F62}"/>
              </a:ext>
            </a:extLst>
          </p:cNvPr>
          <p:cNvSpPr>
            <a:spLocks noGrp="1"/>
          </p:cNvSpPr>
          <p:nvPr>
            <p:ph type="pic" sz="quarter" idx="15"/>
          </p:nvPr>
        </p:nvSpPr>
        <p:spPr>
          <a:xfrm>
            <a:off x="6332191" y="2374487"/>
            <a:ext cx="1899747" cy="1988131"/>
          </a:xfrm>
          <a:custGeom>
            <a:avLst/>
            <a:gdLst>
              <a:gd name="connsiteX0" fmla="*/ 925844 w 1899747"/>
              <a:gd name="connsiteY0" fmla="*/ 1220 h 1988131"/>
              <a:gd name="connsiteX1" fmla="*/ 1484268 w 1899747"/>
              <a:gd name="connsiteY1" fmla="*/ 115729 h 1988131"/>
              <a:gd name="connsiteX2" fmla="*/ 1738310 w 1899747"/>
              <a:gd name="connsiteY2" fmla="*/ 333096 h 1988131"/>
              <a:gd name="connsiteX3" fmla="*/ 1881237 w 1899747"/>
              <a:gd name="connsiteY3" fmla="*/ 670182 h 1988131"/>
              <a:gd name="connsiteX4" fmla="*/ 1877373 w 1899747"/>
              <a:gd name="connsiteY4" fmla="*/ 1096054 h 1988131"/>
              <a:gd name="connsiteX5" fmla="*/ 1721762 w 1899747"/>
              <a:gd name="connsiteY5" fmla="*/ 1503326 h 1988131"/>
              <a:gd name="connsiteX6" fmla="*/ 1445376 w 1899747"/>
              <a:gd name="connsiteY6" fmla="*/ 1817108 h 1988131"/>
              <a:gd name="connsiteX7" fmla="*/ 1085319 w 1899747"/>
              <a:gd name="connsiteY7" fmla="*/ 1980291 h 1988131"/>
              <a:gd name="connsiteX8" fmla="*/ 706086 w 1899747"/>
              <a:gd name="connsiteY8" fmla="*/ 1895617 h 1988131"/>
              <a:gd name="connsiteX9" fmla="*/ 580352 w 1899747"/>
              <a:gd name="connsiteY9" fmla="*/ 1840527 h 1988131"/>
              <a:gd name="connsiteX10" fmla="*/ 9519 w 1899747"/>
              <a:gd name="connsiteY10" fmla="*/ 1207805 h 1988131"/>
              <a:gd name="connsiteX11" fmla="*/ 173770 w 1899747"/>
              <a:gd name="connsiteY11" fmla="*/ 613870 h 1988131"/>
              <a:gd name="connsiteX12" fmla="*/ 214321 w 1899747"/>
              <a:gd name="connsiteY12" fmla="*/ 537679 h 1988131"/>
              <a:gd name="connsiteX13" fmla="*/ 434855 w 1899747"/>
              <a:gd name="connsiteY13" fmla="*/ 184284 h 1988131"/>
              <a:gd name="connsiteX14" fmla="*/ 713770 w 1899747"/>
              <a:gd name="connsiteY14" fmla="*/ 26058 h 1988131"/>
              <a:gd name="connsiteX15" fmla="*/ 925844 w 1899747"/>
              <a:gd name="connsiteY15" fmla="*/ 1220 h 19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9747" h="1988131">
                <a:moveTo>
                  <a:pt x="925844" y="1220"/>
                </a:moveTo>
                <a:cubicBezTo>
                  <a:pt x="1133796" y="-7591"/>
                  <a:pt x="1327023" y="31400"/>
                  <a:pt x="1484268" y="115729"/>
                </a:cubicBezTo>
                <a:cubicBezTo>
                  <a:pt x="1586821" y="170751"/>
                  <a:pt x="1672305" y="243880"/>
                  <a:pt x="1738310" y="333096"/>
                </a:cubicBezTo>
                <a:cubicBezTo>
                  <a:pt x="1808699" y="428301"/>
                  <a:pt x="1856807" y="541689"/>
                  <a:pt x="1881237" y="670182"/>
                </a:cubicBezTo>
                <a:cubicBezTo>
                  <a:pt x="1907142" y="806433"/>
                  <a:pt x="1905859" y="949765"/>
                  <a:pt x="1877373" y="1096054"/>
                </a:cubicBezTo>
                <a:cubicBezTo>
                  <a:pt x="1849730" y="1238488"/>
                  <a:pt x="1795905" y="1379295"/>
                  <a:pt x="1721762" y="1503326"/>
                </a:cubicBezTo>
                <a:cubicBezTo>
                  <a:pt x="1646358" y="1629508"/>
                  <a:pt x="1553338" y="1735098"/>
                  <a:pt x="1445376" y="1817108"/>
                </a:cubicBezTo>
                <a:cubicBezTo>
                  <a:pt x="1335008" y="1900925"/>
                  <a:pt x="1213872" y="1955850"/>
                  <a:pt x="1085319" y="1980291"/>
                </a:cubicBezTo>
                <a:cubicBezTo>
                  <a:pt x="955852" y="2004906"/>
                  <a:pt x="870906" y="1970174"/>
                  <a:pt x="706086" y="1895617"/>
                </a:cubicBezTo>
                <a:cubicBezTo>
                  <a:pt x="666333" y="1877626"/>
                  <a:pt x="625204" y="1859026"/>
                  <a:pt x="580352" y="1840527"/>
                </a:cubicBezTo>
                <a:cubicBezTo>
                  <a:pt x="237669" y="1699150"/>
                  <a:pt x="66957" y="1509914"/>
                  <a:pt x="9519" y="1207805"/>
                </a:cubicBezTo>
                <a:cubicBezTo>
                  <a:pt x="-28179" y="1009531"/>
                  <a:pt x="50093" y="843911"/>
                  <a:pt x="173770" y="613870"/>
                </a:cubicBezTo>
                <a:cubicBezTo>
                  <a:pt x="187589" y="588170"/>
                  <a:pt x="201192" y="562511"/>
                  <a:pt x="214321" y="537679"/>
                </a:cubicBezTo>
                <a:cubicBezTo>
                  <a:pt x="285598" y="403070"/>
                  <a:pt x="352934" y="275945"/>
                  <a:pt x="434855" y="184284"/>
                </a:cubicBezTo>
                <a:cubicBezTo>
                  <a:pt x="513170" y="96656"/>
                  <a:pt x="599180" y="47844"/>
                  <a:pt x="713770" y="26058"/>
                </a:cubicBezTo>
                <a:cubicBezTo>
                  <a:pt x="785572" y="12407"/>
                  <a:pt x="856526" y="4158"/>
                  <a:pt x="925844" y="1220"/>
                </a:cubicBezTo>
                <a:close/>
              </a:path>
            </a:pathLst>
          </a:custGeom>
          <a:solidFill>
            <a:schemeClr val="accent4"/>
          </a:solidFill>
        </p:spPr>
        <p:txBody>
          <a:bodyPr wrap="square" rtlCol="0">
            <a:noAutofit/>
          </a:bodyPr>
          <a:lstStyle/>
          <a:p>
            <a:pPr rtl="0"/>
            <a:r>
              <a:rPr lang="en-GB"/>
              <a:t>Click icon to add picture</a:t>
            </a:r>
          </a:p>
        </p:txBody>
      </p:sp>
      <p:sp>
        <p:nvSpPr>
          <p:cNvPr id="38" name="Text Placeholder 14">
            <a:extLst>
              <a:ext uri="{FF2B5EF4-FFF2-40B4-BE49-F238E27FC236}">
                <a16:creationId xmlns:a16="http://schemas.microsoft.com/office/drawing/2014/main" id="{15576746-90F9-4965-B8B6-4FF3DCC5F91B}"/>
              </a:ext>
            </a:extLst>
          </p:cNvPr>
          <p:cNvSpPr>
            <a:spLocks noGrp="1"/>
          </p:cNvSpPr>
          <p:nvPr>
            <p:ph type="body" sz="quarter" idx="19" hasCustomPrompt="1"/>
          </p:nvPr>
        </p:nvSpPr>
        <p:spPr>
          <a:xfrm>
            <a:off x="6604900" y="4906758"/>
            <a:ext cx="1371600" cy="365760"/>
          </a:xfrm>
        </p:spPr>
        <p:txBody>
          <a:bodyPr rtlCol="0"/>
          <a:lstStyle>
            <a:lvl1pPr algn="ctr">
              <a:lnSpc>
                <a:spcPct val="100000"/>
              </a:lnSpc>
              <a:defRPr sz="1200" b="1"/>
            </a:lvl1pPr>
          </a:lstStyle>
          <a:p>
            <a:pPr lvl="0" rtl="0"/>
            <a:r>
              <a:rPr lang="en-GB"/>
              <a:t>Name</a:t>
            </a:r>
          </a:p>
        </p:txBody>
      </p:sp>
      <p:sp>
        <p:nvSpPr>
          <p:cNvPr id="42" name="Text Placeholder 14">
            <a:extLst>
              <a:ext uri="{FF2B5EF4-FFF2-40B4-BE49-F238E27FC236}">
                <a16:creationId xmlns:a16="http://schemas.microsoft.com/office/drawing/2014/main" id="{E55A06C3-F76A-4B9C-AE9C-9F000ECB9CE2}"/>
              </a:ext>
            </a:extLst>
          </p:cNvPr>
          <p:cNvSpPr>
            <a:spLocks noGrp="1"/>
          </p:cNvSpPr>
          <p:nvPr>
            <p:ph type="body" sz="quarter" idx="23" hasCustomPrompt="1"/>
          </p:nvPr>
        </p:nvSpPr>
        <p:spPr>
          <a:xfrm>
            <a:off x="6604900" y="5197840"/>
            <a:ext cx="1371600" cy="697664"/>
          </a:xfrm>
        </p:spPr>
        <p:txBody>
          <a:bodyPr rtlCol="0"/>
          <a:lstStyle>
            <a:lvl1pPr algn="ctr">
              <a:lnSpc>
                <a:spcPct val="100000"/>
              </a:lnSpc>
              <a:defRPr sz="1000"/>
            </a:lvl1pPr>
          </a:lstStyle>
          <a:p>
            <a:pPr lvl="0" rtl="0"/>
            <a:r>
              <a:rPr lang="en-GB"/>
              <a:t>Title</a:t>
            </a:r>
          </a:p>
        </p:txBody>
      </p:sp>
      <p:sp>
        <p:nvSpPr>
          <p:cNvPr id="35" name="Picture Placeholder 34">
            <a:extLst>
              <a:ext uri="{FF2B5EF4-FFF2-40B4-BE49-F238E27FC236}">
                <a16:creationId xmlns:a16="http://schemas.microsoft.com/office/drawing/2014/main" id="{6D98840D-0D60-4A2C-8A1A-707061817FA5}"/>
              </a:ext>
            </a:extLst>
          </p:cNvPr>
          <p:cNvSpPr>
            <a:spLocks noGrp="1"/>
          </p:cNvSpPr>
          <p:nvPr>
            <p:ph type="pic" sz="quarter" idx="16"/>
          </p:nvPr>
        </p:nvSpPr>
        <p:spPr>
          <a:xfrm>
            <a:off x="8960878" y="2373917"/>
            <a:ext cx="1952033" cy="1953149"/>
          </a:xfrm>
          <a:custGeom>
            <a:avLst/>
            <a:gdLst>
              <a:gd name="connsiteX0" fmla="*/ 834934 w 1952033"/>
              <a:gd name="connsiteY0" fmla="*/ 0 h 1953149"/>
              <a:gd name="connsiteX1" fmla="*/ 1244777 w 1952033"/>
              <a:gd name="connsiteY1" fmla="*/ 83940 h 1953149"/>
              <a:gd name="connsiteX2" fmla="*/ 1608877 w 1952033"/>
              <a:gd name="connsiteY2" fmla="*/ 314531 h 1953149"/>
              <a:gd name="connsiteX3" fmla="*/ 1860714 w 1952033"/>
              <a:gd name="connsiteY3" fmla="*/ 647036 h 1953149"/>
              <a:gd name="connsiteX4" fmla="*/ 1952033 w 1952033"/>
              <a:gd name="connsiteY4" fmla="*/ 1033999 h 1953149"/>
              <a:gd name="connsiteX5" fmla="*/ 1800896 w 1952033"/>
              <a:gd name="connsiteY5" fmla="*/ 1393310 h 1953149"/>
              <a:gd name="connsiteX6" fmla="*/ 1724743 w 1952033"/>
              <a:gd name="connsiteY6" fmla="*/ 1507357 h 1953149"/>
              <a:gd name="connsiteX7" fmla="*/ 1010156 w 1952033"/>
              <a:gd name="connsiteY7" fmla="*/ 1953149 h 1953149"/>
              <a:gd name="connsiteX8" fmla="*/ 467692 w 1952033"/>
              <a:gd name="connsiteY8" fmla="*/ 1678894 h 1953149"/>
              <a:gd name="connsiteX9" fmla="*/ 401674 w 1952033"/>
              <a:gd name="connsiteY9" fmla="*/ 1624436 h 1953149"/>
              <a:gd name="connsiteX10" fmla="*/ 101413 w 1952033"/>
              <a:gd name="connsiteY10" fmla="*/ 1339743 h 1953149"/>
              <a:gd name="connsiteX11" fmla="*/ 0 w 1952033"/>
              <a:gd name="connsiteY11" fmla="*/ 1033999 h 1953149"/>
              <a:gd name="connsiteX12" fmla="*/ 227668 w 1952033"/>
              <a:gd name="connsiteY12" fmla="*/ 288483 h 1953149"/>
              <a:gd name="connsiteX13" fmla="*/ 483777 w 1952033"/>
              <a:gd name="connsiteY13" fmla="*/ 78009 h 1953149"/>
              <a:gd name="connsiteX14" fmla="*/ 834934 w 1952033"/>
              <a:gd name="connsiteY14" fmla="*/ 0 h 195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033" h="1953149">
                <a:moveTo>
                  <a:pt x="834934" y="0"/>
                </a:moveTo>
                <a:cubicBezTo>
                  <a:pt x="971031" y="0"/>
                  <a:pt x="1108972" y="28233"/>
                  <a:pt x="1244777" y="83940"/>
                </a:cubicBezTo>
                <a:cubicBezTo>
                  <a:pt x="1377021" y="138088"/>
                  <a:pt x="1502898" y="217834"/>
                  <a:pt x="1608877" y="314531"/>
                </a:cubicBezTo>
                <a:cubicBezTo>
                  <a:pt x="1716700" y="412878"/>
                  <a:pt x="1801441" y="524782"/>
                  <a:pt x="1860714" y="647036"/>
                </a:cubicBezTo>
                <a:cubicBezTo>
                  <a:pt x="1921287" y="772009"/>
                  <a:pt x="1952033" y="902202"/>
                  <a:pt x="1952033" y="1033999"/>
                </a:cubicBezTo>
                <a:cubicBezTo>
                  <a:pt x="1952033" y="1166735"/>
                  <a:pt x="1902980" y="1244252"/>
                  <a:pt x="1800896" y="1393310"/>
                </a:cubicBezTo>
                <a:cubicBezTo>
                  <a:pt x="1776266" y="1429260"/>
                  <a:pt x="1750797" y="1466457"/>
                  <a:pt x="1724743" y="1507357"/>
                </a:cubicBezTo>
                <a:cubicBezTo>
                  <a:pt x="1525643" y="1819835"/>
                  <a:pt x="1311925" y="1953149"/>
                  <a:pt x="1010156" y="1953149"/>
                </a:cubicBezTo>
                <a:cubicBezTo>
                  <a:pt x="812105" y="1953149"/>
                  <a:pt x="666791" y="1844544"/>
                  <a:pt x="467692" y="1678894"/>
                </a:cubicBezTo>
                <a:cubicBezTo>
                  <a:pt x="445449" y="1660385"/>
                  <a:pt x="423206" y="1642098"/>
                  <a:pt x="401674" y="1624436"/>
                </a:cubicBezTo>
                <a:cubicBezTo>
                  <a:pt x="284972" y="1528587"/>
                  <a:pt x="174762" y="1438046"/>
                  <a:pt x="101413" y="1339743"/>
                </a:cubicBezTo>
                <a:cubicBezTo>
                  <a:pt x="31291" y="1245768"/>
                  <a:pt x="0" y="1151481"/>
                  <a:pt x="0" y="1033999"/>
                </a:cubicBezTo>
                <a:cubicBezTo>
                  <a:pt x="0" y="739540"/>
                  <a:pt x="80846" y="474784"/>
                  <a:pt x="227668" y="288483"/>
                </a:cubicBezTo>
                <a:cubicBezTo>
                  <a:pt x="299507" y="197362"/>
                  <a:pt x="385673" y="126535"/>
                  <a:pt x="483777" y="78009"/>
                </a:cubicBezTo>
                <a:cubicBezTo>
                  <a:pt x="588458" y="26271"/>
                  <a:pt x="706585" y="0"/>
                  <a:pt x="834934" y="0"/>
                </a:cubicBezTo>
                <a:close/>
              </a:path>
            </a:pathLst>
          </a:custGeom>
          <a:solidFill>
            <a:schemeClr val="accent4"/>
          </a:solidFill>
        </p:spPr>
        <p:txBody>
          <a:bodyPr wrap="square" rtlCol="0">
            <a:noAutofit/>
          </a:bodyPr>
          <a:lstStyle/>
          <a:p>
            <a:pPr rtl="0"/>
            <a:r>
              <a:rPr lang="en-GB"/>
              <a:t>Click icon to add picture</a:t>
            </a:r>
          </a:p>
        </p:txBody>
      </p:sp>
      <p:sp>
        <p:nvSpPr>
          <p:cNvPr id="39" name="Text Placeholder 14">
            <a:extLst>
              <a:ext uri="{FF2B5EF4-FFF2-40B4-BE49-F238E27FC236}">
                <a16:creationId xmlns:a16="http://schemas.microsoft.com/office/drawing/2014/main" id="{354BC573-50DE-493D-9F73-93719350B8AB}"/>
              </a:ext>
            </a:extLst>
          </p:cNvPr>
          <p:cNvSpPr>
            <a:spLocks noGrp="1"/>
          </p:cNvSpPr>
          <p:nvPr>
            <p:ph type="body" sz="quarter" idx="20" hasCustomPrompt="1"/>
          </p:nvPr>
        </p:nvSpPr>
        <p:spPr>
          <a:xfrm>
            <a:off x="9261233" y="4906758"/>
            <a:ext cx="1371600" cy="365760"/>
          </a:xfrm>
        </p:spPr>
        <p:txBody>
          <a:bodyPr rtlCol="0"/>
          <a:lstStyle>
            <a:lvl1pPr algn="ctr">
              <a:lnSpc>
                <a:spcPct val="100000"/>
              </a:lnSpc>
              <a:defRPr sz="1200" b="1"/>
            </a:lvl1pPr>
          </a:lstStyle>
          <a:p>
            <a:pPr lvl="0" rtl="0"/>
            <a:r>
              <a:rPr lang="en-GB"/>
              <a:t>Name</a:t>
            </a:r>
          </a:p>
        </p:txBody>
      </p:sp>
      <p:sp>
        <p:nvSpPr>
          <p:cNvPr id="43" name="Text Placeholder 14">
            <a:extLst>
              <a:ext uri="{FF2B5EF4-FFF2-40B4-BE49-F238E27FC236}">
                <a16:creationId xmlns:a16="http://schemas.microsoft.com/office/drawing/2014/main" id="{068248F1-43F7-4B14-BFFA-442ACAC3E08A}"/>
              </a:ext>
            </a:extLst>
          </p:cNvPr>
          <p:cNvSpPr>
            <a:spLocks noGrp="1"/>
          </p:cNvSpPr>
          <p:nvPr>
            <p:ph type="body" sz="quarter" idx="24" hasCustomPrompt="1"/>
          </p:nvPr>
        </p:nvSpPr>
        <p:spPr>
          <a:xfrm>
            <a:off x="9261233" y="5197840"/>
            <a:ext cx="1371600" cy="697664"/>
          </a:xfrm>
        </p:spPr>
        <p:txBody>
          <a:bodyPr rtlCol="0"/>
          <a:lstStyle>
            <a:lvl1pPr algn="ctr">
              <a:lnSpc>
                <a:spcPct val="100000"/>
              </a:lnSpc>
              <a:defRPr sz="1000"/>
            </a:lvl1pPr>
          </a:lstStyle>
          <a:p>
            <a:pPr lvl="0" rtl="0"/>
            <a:r>
              <a:rPr lang="en-GB"/>
              <a:t>Title</a:t>
            </a:r>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rtlCol="0"/>
          <a:lstStyle/>
          <a:p>
            <a:pPr rtl="0"/>
            <a:r>
              <a:rPr lang="en-GB"/>
              <a:t>Sample Footer Text</a:t>
            </a:r>
          </a:p>
        </p:txBody>
      </p:sp>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rtlCol="0"/>
          <a:lstStyle/>
          <a:p>
            <a:pPr rtl="0"/>
            <a:r>
              <a:rPr lang="en-GB"/>
              <a:t>2/3/20XX</a:t>
            </a:r>
          </a:p>
        </p:txBody>
      </p:sp>
      <p:sp>
        <p:nvSpPr>
          <p:cNvPr id="27" name="Slide Number Placeholder 31">
            <a:extLst>
              <a:ext uri="{FF2B5EF4-FFF2-40B4-BE49-F238E27FC236}">
                <a16:creationId xmlns:a16="http://schemas.microsoft.com/office/drawing/2014/main" id="{B29A3A0E-4CEE-4592-817D-64879509265C}"/>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en-GB" smtClean="0"/>
              <a:pPr algn="ctr" rtl="0"/>
              <a:t>‹#›</a:t>
            </a:fld>
            <a:endParaRPr lang="en-GB"/>
          </a:p>
        </p:txBody>
      </p:sp>
    </p:spTree>
    <p:extLst>
      <p:ext uri="{BB962C8B-B14F-4D97-AF65-F5344CB8AC3E}">
        <p14:creationId xmlns:p14="http://schemas.microsoft.com/office/powerpoint/2010/main" val="4096108695"/>
      </p:ext>
    </p:extLst>
  </p:cSld>
  <p:clrMapOvr>
    <a:masterClrMapping/>
  </p:clrMapOvr>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a:xfrm>
            <a:off x="1124712" y="442220"/>
            <a:ext cx="9566098" cy="1345269"/>
          </a:xfrm>
        </p:spPr>
        <p:txBody>
          <a:bodyPr rtlCol="0"/>
          <a:lstStyle/>
          <a:p>
            <a:pPr rtl="0"/>
            <a:r>
              <a:rPr lang="en-GB"/>
              <a:t>Click to edit Master title style</a:t>
            </a:r>
          </a:p>
        </p:txBody>
      </p:sp>
      <p:sp>
        <p:nvSpPr>
          <p:cNvPr id="12" name="Picture Placeholder 11">
            <a:extLst>
              <a:ext uri="{FF2B5EF4-FFF2-40B4-BE49-F238E27FC236}">
                <a16:creationId xmlns:a16="http://schemas.microsoft.com/office/drawing/2014/main" id="{1796944F-19A6-46D1-9D9C-A7570E147ACA}"/>
              </a:ext>
            </a:extLst>
          </p:cNvPr>
          <p:cNvSpPr>
            <a:spLocks noGrp="1"/>
          </p:cNvSpPr>
          <p:nvPr>
            <p:ph type="pic" sz="quarter" idx="13"/>
          </p:nvPr>
        </p:nvSpPr>
        <p:spPr>
          <a:xfrm>
            <a:off x="2170429" y="0"/>
            <a:ext cx="7851142" cy="1239903"/>
          </a:xfrm>
          <a:custGeom>
            <a:avLst/>
            <a:gdLst>
              <a:gd name="connsiteX0" fmla="*/ 609697 w 7851142"/>
              <a:gd name="connsiteY0" fmla="*/ 0 h 1239903"/>
              <a:gd name="connsiteX1" fmla="*/ 7851142 w 7851142"/>
              <a:gd name="connsiteY1" fmla="*/ 0 h 1239903"/>
              <a:gd name="connsiteX2" fmla="*/ 7683059 w 7851142"/>
              <a:gd name="connsiteY2" fmla="*/ 102039 h 1239903"/>
              <a:gd name="connsiteX3" fmla="*/ 7334627 w 7851142"/>
              <a:gd name="connsiteY3" fmla="*/ 257976 h 1239903"/>
              <a:gd name="connsiteX4" fmla="*/ 4349591 w 7851142"/>
              <a:gd name="connsiteY4" fmla="*/ 990399 h 1239903"/>
              <a:gd name="connsiteX5" fmla="*/ 920383 w 7851142"/>
              <a:gd name="connsiteY5" fmla="*/ 175298 h 1239903"/>
              <a:gd name="connsiteX6" fmla="*/ 0 w 7851142"/>
              <a:gd name="connsiteY6" fmla="*/ 0 h 1239903"/>
              <a:gd name="connsiteX7" fmla="*/ 585485 w 7851142"/>
              <a:gd name="connsiteY7" fmla="*/ 0 h 1239903"/>
              <a:gd name="connsiteX8" fmla="*/ 922046 w 7851142"/>
              <a:gd name="connsiteY8" fmla="*/ 189899 h 1239903"/>
              <a:gd name="connsiteX9" fmla="*/ 4351255 w 7851142"/>
              <a:gd name="connsiteY9" fmla="*/ 1005000 h 1239903"/>
              <a:gd name="connsiteX10" fmla="*/ 7336292 w 7851142"/>
              <a:gd name="connsiteY10" fmla="*/ 272577 h 1239903"/>
              <a:gd name="connsiteX11" fmla="*/ 7482334 w 7851142"/>
              <a:gd name="connsiteY11" fmla="*/ 207218 h 1239903"/>
              <a:gd name="connsiteX12" fmla="*/ 7281089 w 7851142"/>
              <a:gd name="connsiteY12" fmla="*/ 310828 h 1239903"/>
              <a:gd name="connsiteX13" fmla="*/ 3968199 w 7851142"/>
              <a:gd name="connsiteY13" fmla="*/ 1201816 h 1239903"/>
              <a:gd name="connsiteX14" fmla="*/ 292676 w 7851142"/>
              <a:gd name="connsiteY14" fmla="*/ 186040 h 123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51142" h="1239903">
                <a:moveTo>
                  <a:pt x="609697" y="0"/>
                </a:moveTo>
                <a:lnTo>
                  <a:pt x="7851142" y="0"/>
                </a:lnTo>
                <a:lnTo>
                  <a:pt x="7683059" y="102039"/>
                </a:lnTo>
                <a:lnTo>
                  <a:pt x="7334627" y="257976"/>
                </a:lnTo>
                <a:cubicBezTo>
                  <a:pt x="6489021" y="610626"/>
                  <a:pt x="5464844" y="863287"/>
                  <a:pt x="4349591" y="990399"/>
                </a:cubicBezTo>
                <a:cubicBezTo>
                  <a:pt x="2776482" y="1169695"/>
                  <a:pt x="1869121" y="709828"/>
                  <a:pt x="920383" y="175298"/>
                </a:cubicBezTo>
                <a:close/>
                <a:moveTo>
                  <a:pt x="0" y="0"/>
                </a:moveTo>
                <a:lnTo>
                  <a:pt x="585485" y="0"/>
                </a:lnTo>
                <a:lnTo>
                  <a:pt x="922046" y="189899"/>
                </a:lnTo>
                <a:cubicBezTo>
                  <a:pt x="1870785" y="724430"/>
                  <a:pt x="2778146" y="1184296"/>
                  <a:pt x="4351255" y="1005000"/>
                </a:cubicBezTo>
                <a:cubicBezTo>
                  <a:pt x="5466508" y="877888"/>
                  <a:pt x="6490686" y="625227"/>
                  <a:pt x="7336292" y="272577"/>
                </a:cubicBezTo>
                <a:lnTo>
                  <a:pt x="7482334" y="207218"/>
                </a:lnTo>
                <a:lnTo>
                  <a:pt x="7281089" y="310828"/>
                </a:lnTo>
                <a:cubicBezTo>
                  <a:pt x="6357879" y="751161"/>
                  <a:pt x="5217641" y="1059409"/>
                  <a:pt x="3968199" y="1201816"/>
                </a:cubicBezTo>
                <a:cubicBezTo>
                  <a:pt x="2289734" y="1393120"/>
                  <a:pt x="1313827" y="834220"/>
                  <a:pt x="292676" y="186040"/>
                </a:cubicBezTo>
                <a:close/>
              </a:path>
            </a:pathLst>
          </a:custGeom>
          <a:solidFill>
            <a:schemeClr val="accent4"/>
          </a:solidFill>
        </p:spPr>
        <p:txBody>
          <a:bodyPr wrap="square" rtlCol="0">
            <a:noAutofit/>
          </a:bodyPr>
          <a:lstStyle/>
          <a:p>
            <a:pPr rtl="0"/>
            <a:r>
              <a:rPr lang="en-GB"/>
              <a:t>Click icon to add picture</a:t>
            </a:r>
          </a:p>
        </p:txBody>
      </p:sp>
      <p:sp>
        <p:nvSpPr>
          <p:cNvPr id="3" name="Content Placeholder 2"/>
          <p:cNvSpPr>
            <a:spLocks noGrp="1"/>
          </p:cNvSpPr>
          <p:nvPr>
            <p:ph idx="1"/>
          </p:nvPr>
        </p:nvSpPr>
        <p:spPr>
          <a:xfrm>
            <a:off x="1320655" y="2312276"/>
            <a:ext cx="9566098" cy="3651504"/>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a:xfrm>
            <a:off x="1124712" y="6170490"/>
            <a:ext cx="5667375" cy="457200"/>
          </a:xfrm>
        </p:spPr>
        <p:txBody>
          <a:bodyPr rtlCol="0"/>
          <a:lstStyle/>
          <a:p>
            <a:pPr rtl="0"/>
            <a:r>
              <a:rPr lang="en-GB"/>
              <a:t>Sample Footer Text</a:t>
            </a:r>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rtlCol="0"/>
          <a:lstStyle/>
          <a:p>
            <a:pPr rtl="0"/>
            <a:r>
              <a:rPr lang="en-GB"/>
              <a:t>2/3/20XX</a:t>
            </a:r>
          </a:p>
        </p:txBody>
      </p:sp>
      <p:sp>
        <p:nvSpPr>
          <p:cNvPr id="9" name="Slide Number Placeholder 31">
            <a:extLst>
              <a:ext uri="{FF2B5EF4-FFF2-40B4-BE49-F238E27FC236}">
                <a16:creationId xmlns:a16="http://schemas.microsoft.com/office/drawing/2014/main" id="{63557A7C-6DD4-467A-A5AE-BE8D2761CD6F}"/>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en-GB" smtClean="0"/>
              <a:pPr algn="ctr" rtl="0"/>
              <a:t>‹#›</a:t>
            </a:fld>
            <a:endParaRPr lang="en-GB"/>
          </a:p>
        </p:txBody>
      </p:sp>
      <p:sp>
        <p:nvSpPr>
          <p:cNvPr id="14" name="Freeform: Shape 13">
            <a:extLst>
              <a:ext uri="{FF2B5EF4-FFF2-40B4-BE49-F238E27FC236}">
                <a16:creationId xmlns:a16="http://schemas.microsoft.com/office/drawing/2014/main" id="{EC077E07-D80C-4CE0-AE55-BD2AB13FB52C}"/>
              </a:ext>
              <a:ext uri="{C183D7F6-B498-43B3-948B-1728B52AA6E4}">
                <adec:decorative xmlns:adec="http://schemas.microsoft.com/office/drawing/2017/decorative" val="1"/>
              </a:ext>
            </a:extLst>
          </p:cNvPr>
          <p:cNvSpPr/>
          <p:nvPr userDrawn="1"/>
        </p:nvSpPr>
        <p:spPr>
          <a:xfrm rot="5009863">
            <a:off x="6327232" y="-4031948"/>
            <a:ext cx="1437166" cy="8507948"/>
          </a:xfrm>
          <a:custGeom>
            <a:avLst/>
            <a:gdLst>
              <a:gd name="connsiteX0" fmla="*/ 0 w 974343"/>
              <a:gd name="connsiteY0" fmla="*/ 5768060 h 5768060"/>
              <a:gd name="connsiteX1" fmla="*/ 1859 w 974343"/>
              <a:gd name="connsiteY1" fmla="*/ 5751750 h 5768060"/>
              <a:gd name="connsiteX2" fmla="*/ 152053 w 974343"/>
              <a:gd name="connsiteY2" fmla="*/ 5544534 h 5768060"/>
              <a:gd name="connsiteX3" fmla="*/ 964380 w 974343"/>
              <a:gd name="connsiteY3" fmla="*/ 3297197 h 5768060"/>
              <a:gd name="connsiteX4" fmla="*/ 621280 w 974343"/>
              <a:gd name="connsiteY4" fmla="*/ 981599 h 5768060"/>
              <a:gd name="connsiteX5" fmla="*/ 562350 w 974343"/>
              <a:gd name="connsiteY5" fmla="*/ 834125 h 5768060"/>
              <a:gd name="connsiteX6" fmla="*/ 564561 w 974343"/>
              <a:gd name="connsiteY6" fmla="*/ 814726 h 5768060"/>
              <a:gd name="connsiteX7" fmla="*/ 631243 w 974343"/>
              <a:gd name="connsiteY7" fmla="*/ 981598 h 5768060"/>
              <a:gd name="connsiteX8" fmla="*/ 974343 w 974343"/>
              <a:gd name="connsiteY8" fmla="*/ 3297197 h 5768060"/>
              <a:gd name="connsiteX9" fmla="*/ 162016 w 974343"/>
              <a:gd name="connsiteY9" fmla="*/ 5544534 h 5768060"/>
              <a:gd name="connsiteX10" fmla="*/ 98313 w 974343"/>
              <a:gd name="connsiteY10" fmla="*/ 0 h 5768060"/>
              <a:gd name="connsiteX11" fmla="*/ 107976 w 974343"/>
              <a:gd name="connsiteY11" fmla="*/ 0 h 5768060"/>
              <a:gd name="connsiteX12" fmla="*/ 106851 w 974343"/>
              <a:gd name="connsiteY12" fmla="*/ 9874 h 576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4343" h="5768060">
                <a:moveTo>
                  <a:pt x="0" y="5768060"/>
                </a:moveTo>
                <a:lnTo>
                  <a:pt x="1859" y="5751750"/>
                </a:lnTo>
                <a:lnTo>
                  <a:pt x="152053" y="5544534"/>
                </a:lnTo>
                <a:cubicBezTo>
                  <a:pt x="584951" y="4946502"/>
                  <a:pt x="964380" y="4370609"/>
                  <a:pt x="964380" y="3297197"/>
                </a:cubicBezTo>
                <a:cubicBezTo>
                  <a:pt x="964380" y="2427490"/>
                  <a:pt x="844789" y="1625322"/>
                  <a:pt x="621280" y="981599"/>
                </a:cubicBezTo>
                <a:lnTo>
                  <a:pt x="562350" y="834125"/>
                </a:lnTo>
                <a:lnTo>
                  <a:pt x="564561" y="814726"/>
                </a:lnTo>
                <a:lnTo>
                  <a:pt x="631243" y="981598"/>
                </a:lnTo>
                <a:cubicBezTo>
                  <a:pt x="854752" y="1625322"/>
                  <a:pt x="974343" y="2427490"/>
                  <a:pt x="974343" y="3297197"/>
                </a:cubicBezTo>
                <a:cubicBezTo>
                  <a:pt x="974343" y="4370609"/>
                  <a:pt x="594915" y="4946502"/>
                  <a:pt x="162016" y="5544534"/>
                </a:cubicBezTo>
                <a:close/>
                <a:moveTo>
                  <a:pt x="98313" y="0"/>
                </a:moveTo>
                <a:lnTo>
                  <a:pt x="107976" y="0"/>
                </a:lnTo>
                <a:lnTo>
                  <a:pt x="106851" y="9874"/>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403941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pPr rtl="0"/>
            <a:r>
              <a:rPr lang="en-GB"/>
              <a:t>Click to edit Master title style</a:t>
            </a:r>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0" baseline="0">
                <a:solidFill>
                  <a:schemeClr val="tx1">
                    <a:lumMod val="75000"/>
                    <a:lumOff val="25000"/>
                  </a:schemeClr>
                </a:solidFill>
                <a:latin typeface="+mj-lt"/>
              </a:defRPr>
            </a:lvl1pPr>
          </a:lstStyle>
          <a:p>
            <a:pPr rtl="0"/>
            <a:r>
              <a:rPr lang="en-GB"/>
              <a:t>2/3/20XX</a:t>
            </a:r>
            <a:endParaRPr lang="en-GB" spc="0"/>
          </a:p>
        </p:txBody>
      </p:sp>
      <p:sp>
        <p:nvSpPr>
          <p:cNvPr id="5" name="Footer Placeholder 4"/>
          <p:cNvSpPr>
            <a:spLocks noGrp="1"/>
          </p:cNvSpPr>
          <p:nvPr>
            <p:ph type="ftr" sz="quarter" idx="3"/>
          </p:nvPr>
        </p:nvSpPr>
        <p:spPr>
          <a:xfrm>
            <a:off x="1124712" y="6170490"/>
            <a:ext cx="5667375" cy="457200"/>
          </a:xfrm>
          <a:prstGeom prst="rect">
            <a:avLst/>
          </a:prstGeom>
        </p:spPr>
        <p:txBody>
          <a:bodyPr vert="horz" lIns="109728" tIns="109728" rIns="109728" bIns="91440" rtlCol="0" anchor="ctr"/>
          <a:lstStyle>
            <a:lvl1pPr algn="l">
              <a:defRPr sz="1100" spc="0" baseline="0">
                <a:solidFill>
                  <a:schemeClr val="tx1">
                    <a:lumMod val="75000"/>
                    <a:lumOff val="25000"/>
                  </a:schemeClr>
                </a:solidFill>
                <a:latin typeface="+mj-lt"/>
              </a:defRPr>
            </a:lvl1pPr>
          </a:lstStyle>
          <a:p>
            <a:pPr rtl="0"/>
            <a:r>
              <a:rPr lang="en-GB"/>
              <a:t>Sample Footer Text</a:t>
            </a:r>
            <a:endParaRPr lang="en-GB" spc="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rtl="0"/>
            <a:fld id="{FAEF9944-A4F6-4C59-AEBD-678D6480B8EA}" type="slidenum">
              <a:rPr lang="en-GB" smtClean="0"/>
              <a:pPr algn="l" rtl="0"/>
              <a:t>‹#›</a:t>
            </a:fld>
            <a:endParaRPr lang="en-GB"/>
          </a:p>
        </p:txBody>
      </p:sp>
    </p:spTree>
    <p:extLst>
      <p:ext uri="{BB962C8B-B14F-4D97-AF65-F5344CB8AC3E}">
        <p14:creationId xmlns:p14="http://schemas.microsoft.com/office/powerpoint/2010/main" val="30341668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64" r:id="rId5"/>
    <p:sldLayoutId id="2147483768" r:id="rId6"/>
    <p:sldLayoutId id="2147483775" r:id="rId7"/>
    <p:sldLayoutId id="2147483679" r:id="rId8"/>
    <p:sldLayoutId id="2147483710" r:id="rId9"/>
    <p:sldLayoutId id="2147483776" r:id="rId10"/>
    <p:sldLayoutId id="2147483777" r:id="rId11"/>
    <p:sldLayoutId id="2147483778" r:id="rId12"/>
    <p:sldLayoutId id="2147483761" r:id="rId13"/>
    <p:sldLayoutId id="2147483674" r:id="rId14"/>
    <p:sldLayoutId id="2147483676" r:id="rId15"/>
    <p:sldLayoutId id="2147483678" r:id="rId16"/>
    <p:sldLayoutId id="2147483691" r:id="rId17"/>
    <p:sldLayoutId id="2147483680" r:id="rId18"/>
    <p:sldLayoutId id="2147483681" r:id="rId19"/>
  </p:sldLayoutIdLst>
  <p:hf hdr="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3200333" y="767933"/>
            <a:ext cx="8428800" cy="8472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3000"/>
              <a:buFont typeface="DM Sans"/>
              <a:buNone/>
              <a:defRPr sz="3000" b="1" i="0" u="none" strike="noStrike" cap="none">
                <a:solidFill>
                  <a:schemeClr val="dk2"/>
                </a:solidFill>
                <a:latin typeface="DM Sans"/>
                <a:ea typeface="DM Sans"/>
                <a:cs typeface="DM Sans"/>
                <a:sym typeface="DM Sans"/>
              </a:defRPr>
            </a:lvl1pPr>
            <a:lvl2pPr marR="0" lvl="1" algn="l" rtl="0">
              <a:lnSpc>
                <a:spcPct val="100000"/>
              </a:lnSpc>
              <a:spcBef>
                <a:spcPts val="0"/>
              </a:spcBef>
              <a:spcAft>
                <a:spcPts val="0"/>
              </a:spcAft>
              <a:buClr>
                <a:schemeClr val="dk2"/>
              </a:buClr>
              <a:buSzPts val="3000"/>
              <a:buFont typeface="DM Sans"/>
              <a:buNone/>
              <a:defRPr sz="3000" b="1" i="0" u="none" strike="noStrike" cap="none">
                <a:solidFill>
                  <a:schemeClr val="dk2"/>
                </a:solidFill>
                <a:latin typeface="DM Sans"/>
                <a:ea typeface="DM Sans"/>
                <a:cs typeface="DM Sans"/>
                <a:sym typeface="DM Sans"/>
              </a:defRPr>
            </a:lvl2pPr>
            <a:lvl3pPr marR="0" lvl="2" algn="l" rtl="0">
              <a:lnSpc>
                <a:spcPct val="100000"/>
              </a:lnSpc>
              <a:spcBef>
                <a:spcPts val="0"/>
              </a:spcBef>
              <a:spcAft>
                <a:spcPts val="0"/>
              </a:spcAft>
              <a:buClr>
                <a:schemeClr val="dk2"/>
              </a:buClr>
              <a:buSzPts val="3000"/>
              <a:buFont typeface="DM Sans"/>
              <a:buNone/>
              <a:defRPr sz="3000" b="1" i="0" u="none" strike="noStrike" cap="none">
                <a:solidFill>
                  <a:schemeClr val="dk2"/>
                </a:solidFill>
                <a:latin typeface="DM Sans"/>
                <a:ea typeface="DM Sans"/>
                <a:cs typeface="DM Sans"/>
                <a:sym typeface="DM Sans"/>
              </a:defRPr>
            </a:lvl3pPr>
            <a:lvl4pPr marR="0" lvl="3" algn="l" rtl="0">
              <a:lnSpc>
                <a:spcPct val="100000"/>
              </a:lnSpc>
              <a:spcBef>
                <a:spcPts val="0"/>
              </a:spcBef>
              <a:spcAft>
                <a:spcPts val="0"/>
              </a:spcAft>
              <a:buClr>
                <a:schemeClr val="dk2"/>
              </a:buClr>
              <a:buSzPts val="3000"/>
              <a:buFont typeface="DM Sans"/>
              <a:buNone/>
              <a:defRPr sz="3000" b="1" i="0" u="none" strike="noStrike" cap="none">
                <a:solidFill>
                  <a:schemeClr val="dk2"/>
                </a:solidFill>
                <a:latin typeface="DM Sans"/>
                <a:ea typeface="DM Sans"/>
                <a:cs typeface="DM Sans"/>
                <a:sym typeface="DM Sans"/>
              </a:defRPr>
            </a:lvl4pPr>
            <a:lvl5pPr marR="0" lvl="4" algn="l" rtl="0">
              <a:lnSpc>
                <a:spcPct val="100000"/>
              </a:lnSpc>
              <a:spcBef>
                <a:spcPts val="0"/>
              </a:spcBef>
              <a:spcAft>
                <a:spcPts val="0"/>
              </a:spcAft>
              <a:buClr>
                <a:schemeClr val="dk2"/>
              </a:buClr>
              <a:buSzPts val="3000"/>
              <a:buFont typeface="DM Sans"/>
              <a:buNone/>
              <a:defRPr sz="3000" b="1" i="0" u="none" strike="noStrike" cap="none">
                <a:solidFill>
                  <a:schemeClr val="dk2"/>
                </a:solidFill>
                <a:latin typeface="DM Sans"/>
                <a:ea typeface="DM Sans"/>
                <a:cs typeface="DM Sans"/>
                <a:sym typeface="DM Sans"/>
              </a:defRPr>
            </a:lvl5pPr>
            <a:lvl6pPr marR="0" lvl="5" algn="l" rtl="0">
              <a:lnSpc>
                <a:spcPct val="100000"/>
              </a:lnSpc>
              <a:spcBef>
                <a:spcPts val="0"/>
              </a:spcBef>
              <a:spcAft>
                <a:spcPts val="0"/>
              </a:spcAft>
              <a:buClr>
                <a:schemeClr val="dk2"/>
              </a:buClr>
              <a:buSzPts val="3000"/>
              <a:buFont typeface="DM Sans"/>
              <a:buNone/>
              <a:defRPr sz="3000" b="1" i="0" u="none" strike="noStrike" cap="none">
                <a:solidFill>
                  <a:schemeClr val="dk2"/>
                </a:solidFill>
                <a:latin typeface="DM Sans"/>
                <a:ea typeface="DM Sans"/>
                <a:cs typeface="DM Sans"/>
                <a:sym typeface="DM Sans"/>
              </a:defRPr>
            </a:lvl6pPr>
            <a:lvl7pPr marR="0" lvl="6" algn="l" rtl="0">
              <a:lnSpc>
                <a:spcPct val="100000"/>
              </a:lnSpc>
              <a:spcBef>
                <a:spcPts val="0"/>
              </a:spcBef>
              <a:spcAft>
                <a:spcPts val="0"/>
              </a:spcAft>
              <a:buClr>
                <a:schemeClr val="dk2"/>
              </a:buClr>
              <a:buSzPts val="3000"/>
              <a:buFont typeface="DM Sans"/>
              <a:buNone/>
              <a:defRPr sz="3000" b="1" i="0" u="none" strike="noStrike" cap="none">
                <a:solidFill>
                  <a:schemeClr val="dk2"/>
                </a:solidFill>
                <a:latin typeface="DM Sans"/>
                <a:ea typeface="DM Sans"/>
                <a:cs typeface="DM Sans"/>
                <a:sym typeface="DM Sans"/>
              </a:defRPr>
            </a:lvl7pPr>
            <a:lvl8pPr marR="0" lvl="7" algn="l" rtl="0">
              <a:lnSpc>
                <a:spcPct val="100000"/>
              </a:lnSpc>
              <a:spcBef>
                <a:spcPts val="0"/>
              </a:spcBef>
              <a:spcAft>
                <a:spcPts val="0"/>
              </a:spcAft>
              <a:buClr>
                <a:schemeClr val="dk2"/>
              </a:buClr>
              <a:buSzPts val="3000"/>
              <a:buFont typeface="DM Sans"/>
              <a:buNone/>
              <a:defRPr sz="3000" b="1" i="0" u="none" strike="noStrike" cap="none">
                <a:solidFill>
                  <a:schemeClr val="dk2"/>
                </a:solidFill>
                <a:latin typeface="DM Sans"/>
                <a:ea typeface="DM Sans"/>
                <a:cs typeface="DM Sans"/>
                <a:sym typeface="DM Sans"/>
              </a:defRPr>
            </a:lvl8pPr>
            <a:lvl9pPr marR="0" lvl="8" algn="l" rtl="0">
              <a:lnSpc>
                <a:spcPct val="100000"/>
              </a:lnSpc>
              <a:spcBef>
                <a:spcPts val="0"/>
              </a:spcBef>
              <a:spcAft>
                <a:spcPts val="0"/>
              </a:spcAft>
              <a:buClr>
                <a:schemeClr val="dk2"/>
              </a:buClr>
              <a:buSzPts val="3000"/>
              <a:buFont typeface="DM Sans"/>
              <a:buNone/>
              <a:defRPr sz="3000" b="1" i="0" u="none" strike="noStrike" cap="none">
                <a:solidFill>
                  <a:schemeClr val="dk2"/>
                </a:solidFill>
                <a:latin typeface="DM Sans"/>
                <a:ea typeface="DM Sans"/>
                <a:cs typeface="DM Sans"/>
                <a:sym typeface="DM Sans"/>
              </a:defRPr>
            </a:lvl9pPr>
          </a:lstStyle>
          <a:p>
            <a:endParaRPr/>
          </a:p>
        </p:txBody>
      </p:sp>
      <p:sp>
        <p:nvSpPr>
          <p:cNvPr id="7" name="Google Shape;7;p17"/>
          <p:cNvSpPr txBox="1">
            <a:spLocks noGrp="1"/>
          </p:cNvSpPr>
          <p:nvPr>
            <p:ph type="body" idx="1"/>
          </p:nvPr>
        </p:nvSpPr>
        <p:spPr>
          <a:xfrm>
            <a:off x="3213483" y="2127701"/>
            <a:ext cx="8428800" cy="4003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DM Sans"/>
              <a:buChar char="●"/>
              <a:defRPr sz="1800" b="0" i="0" u="none" strike="noStrike" cap="none">
                <a:solidFill>
                  <a:schemeClr val="dk2"/>
                </a:solidFill>
                <a:latin typeface="DM Sans"/>
                <a:ea typeface="DM Sans"/>
                <a:cs typeface="DM Sans"/>
                <a:sym typeface="DM Sans"/>
              </a:defRPr>
            </a:lvl1pPr>
            <a:lvl2pPr marL="914400" marR="0" lvl="1" indent="-317500" algn="l" rtl="0">
              <a:lnSpc>
                <a:spcPct val="115000"/>
              </a:lnSpc>
              <a:spcBef>
                <a:spcPts val="0"/>
              </a:spcBef>
              <a:spcAft>
                <a:spcPts val="0"/>
              </a:spcAft>
              <a:buClr>
                <a:schemeClr val="dk2"/>
              </a:buClr>
              <a:buSzPts val="1400"/>
              <a:buFont typeface="DM Sans"/>
              <a:buChar char="○"/>
              <a:defRPr sz="1400" b="0" i="0" u="none" strike="noStrike" cap="none">
                <a:solidFill>
                  <a:schemeClr val="dk2"/>
                </a:solidFill>
                <a:latin typeface="DM Sans"/>
                <a:ea typeface="DM Sans"/>
                <a:cs typeface="DM Sans"/>
                <a:sym typeface="DM Sans"/>
              </a:defRPr>
            </a:lvl2pPr>
            <a:lvl3pPr marL="1371600" marR="0" lvl="2" indent="-317500" algn="l" rtl="0">
              <a:lnSpc>
                <a:spcPct val="115000"/>
              </a:lnSpc>
              <a:spcBef>
                <a:spcPts val="0"/>
              </a:spcBef>
              <a:spcAft>
                <a:spcPts val="0"/>
              </a:spcAft>
              <a:buClr>
                <a:schemeClr val="dk2"/>
              </a:buClr>
              <a:buSzPts val="1400"/>
              <a:buFont typeface="DM Sans"/>
              <a:buChar char="■"/>
              <a:defRPr sz="1400" b="0" i="0" u="none" strike="noStrike" cap="none">
                <a:solidFill>
                  <a:schemeClr val="dk2"/>
                </a:solidFill>
                <a:latin typeface="DM Sans"/>
                <a:ea typeface="DM Sans"/>
                <a:cs typeface="DM Sans"/>
                <a:sym typeface="DM Sans"/>
              </a:defRPr>
            </a:lvl3pPr>
            <a:lvl4pPr marL="1828800" marR="0" lvl="3" indent="-317500" algn="l" rtl="0">
              <a:lnSpc>
                <a:spcPct val="115000"/>
              </a:lnSpc>
              <a:spcBef>
                <a:spcPts val="0"/>
              </a:spcBef>
              <a:spcAft>
                <a:spcPts val="0"/>
              </a:spcAft>
              <a:buClr>
                <a:schemeClr val="dk2"/>
              </a:buClr>
              <a:buSzPts val="1400"/>
              <a:buFont typeface="DM Sans"/>
              <a:buChar char="●"/>
              <a:defRPr sz="1400" b="0" i="0" u="none" strike="noStrike" cap="none">
                <a:solidFill>
                  <a:schemeClr val="dk2"/>
                </a:solidFill>
                <a:latin typeface="DM Sans"/>
                <a:ea typeface="DM Sans"/>
                <a:cs typeface="DM Sans"/>
                <a:sym typeface="DM Sans"/>
              </a:defRPr>
            </a:lvl4pPr>
            <a:lvl5pPr marL="2286000" marR="0" lvl="4" indent="-317500" algn="l" rtl="0">
              <a:lnSpc>
                <a:spcPct val="115000"/>
              </a:lnSpc>
              <a:spcBef>
                <a:spcPts val="0"/>
              </a:spcBef>
              <a:spcAft>
                <a:spcPts val="0"/>
              </a:spcAft>
              <a:buClr>
                <a:schemeClr val="dk2"/>
              </a:buClr>
              <a:buSzPts val="1400"/>
              <a:buFont typeface="DM Sans"/>
              <a:buChar char="○"/>
              <a:defRPr sz="1400" b="0" i="0" u="none" strike="noStrike" cap="none">
                <a:solidFill>
                  <a:schemeClr val="dk2"/>
                </a:solidFill>
                <a:latin typeface="DM Sans"/>
                <a:ea typeface="DM Sans"/>
                <a:cs typeface="DM Sans"/>
                <a:sym typeface="DM Sans"/>
              </a:defRPr>
            </a:lvl5pPr>
            <a:lvl6pPr marL="2743200" marR="0" lvl="5" indent="-317500" algn="l" rtl="0">
              <a:lnSpc>
                <a:spcPct val="115000"/>
              </a:lnSpc>
              <a:spcBef>
                <a:spcPts val="0"/>
              </a:spcBef>
              <a:spcAft>
                <a:spcPts val="0"/>
              </a:spcAft>
              <a:buClr>
                <a:schemeClr val="dk2"/>
              </a:buClr>
              <a:buSzPts val="1400"/>
              <a:buFont typeface="DM Sans"/>
              <a:buChar char="■"/>
              <a:defRPr sz="1400" b="0" i="0" u="none" strike="noStrike" cap="none">
                <a:solidFill>
                  <a:schemeClr val="dk2"/>
                </a:solidFill>
                <a:latin typeface="DM Sans"/>
                <a:ea typeface="DM Sans"/>
                <a:cs typeface="DM Sans"/>
                <a:sym typeface="DM Sans"/>
              </a:defRPr>
            </a:lvl6pPr>
            <a:lvl7pPr marL="3200400" marR="0" lvl="6" indent="-317500" algn="l" rtl="0">
              <a:lnSpc>
                <a:spcPct val="115000"/>
              </a:lnSpc>
              <a:spcBef>
                <a:spcPts val="0"/>
              </a:spcBef>
              <a:spcAft>
                <a:spcPts val="0"/>
              </a:spcAft>
              <a:buClr>
                <a:schemeClr val="dk2"/>
              </a:buClr>
              <a:buSzPts val="1400"/>
              <a:buFont typeface="DM Sans"/>
              <a:buChar char="●"/>
              <a:defRPr sz="1400" b="0" i="0" u="none" strike="noStrike" cap="none">
                <a:solidFill>
                  <a:schemeClr val="dk2"/>
                </a:solidFill>
                <a:latin typeface="DM Sans"/>
                <a:ea typeface="DM Sans"/>
                <a:cs typeface="DM Sans"/>
                <a:sym typeface="DM Sans"/>
              </a:defRPr>
            </a:lvl7pPr>
            <a:lvl8pPr marL="3657600" marR="0" lvl="7" indent="-317500" algn="l" rtl="0">
              <a:lnSpc>
                <a:spcPct val="115000"/>
              </a:lnSpc>
              <a:spcBef>
                <a:spcPts val="0"/>
              </a:spcBef>
              <a:spcAft>
                <a:spcPts val="0"/>
              </a:spcAft>
              <a:buClr>
                <a:schemeClr val="dk2"/>
              </a:buClr>
              <a:buSzPts val="1400"/>
              <a:buFont typeface="DM Sans"/>
              <a:buChar char="○"/>
              <a:defRPr sz="1400" b="0" i="0" u="none" strike="noStrike" cap="none">
                <a:solidFill>
                  <a:schemeClr val="dk2"/>
                </a:solidFill>
                <a:latin typeface="DM Sans"/>
                <a:ea typeface="DM Sans"/>
                <a:cs typeface="DM Sans"/>
                <a:sym typeface="DM Sans"/>
              </a:defRPr>
            </a:lvl8pPr>
            <a:lvl9pPr marL="4114800" marR="0" lvl="8" indent="-317500" algn="l" rtl="0">
              <a:lnSpc>
                <a:spcPct val="115000"/>
              </a:lnSpc>
              <a:spcBef>
                <a:spcPts val="0"/>
              </a:spcBef>
              <a:spcAft>
                <a:spcPts val="0"/>
              </a:spcAft>
              <a:buClr>
                <a:schemeClr val="dk2"/>
              </a:buClr>
              <a:buSzPts val="1400"/>
              <a:buFont typeface="DM Sans"/>
              <a:buChar char="■"/>
              <a:defRPr sz="1400" b="0" i="0" u="none" strike="noStrike" cap="none">
                <a:solidFill>
                  <a:schemeClr val="dk2"/>
                </a:solidFill>
                <a:latin typeface="DM Sans"/>
                <a:ea typeface="DM Sans"/>
                <a:cs typeface="DM Sans"/>
                <a:sym typeface="DM Sans"/>
              </a:defRPr>
            </a:lvl9pPr>
          </a:lstStyle>
          <a:p>
            <a:endParaRPr/>
          </a:p>
        </p:txBody>
      </p:sp>
      <p:sp>
        <p:nvSpPr>
          <p:cNvPr id="8" name="Google Shape;8;p17"/>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69092644"/>
      </p:ext>
    </p:extLst>
  </p:cSld>
  <p:clrMap bg1="lt1" tx1="dk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1.wdp"/><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devonfoodpartnership.org.uk" TargetMode="External"/><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hyperlink" Target="http://www.devonfoodpartnership.org.uk/"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8" descr="Tractor spraying crops">
            <a:extLst>
              <a:ext uri="{FF2B5EF4-FFF2-40B4-BE49-F238E27FC236}">
                <a16:creationId xmlns:a16="http://schemas.microsoft.com/office/drawing/2014/main" id="{7B103EA2-F14D-4D47-8BE8-D1C3EDA583F9}"/>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13" r="13"/>
          <a:stretch/>
        </p:blipFill>
        <p:spPr>
          <a:xfrm>
            <a:off x="1524" y="0"/>
            <a:ext cx="12188952" cy="6858000"/>
          </a:xfrm>
        </p:spPr>
      </p:pic>
      <p:sp>
        <p:nvSpPr>
          <p:cNvPr id="2" name="Title 1">
            <a:extLst>
              <a:ext uri="{FF2B5EF4-FFF2-40B4-BE49-F238E27FC236}">
                <a16:creationId xmlns:a16="http://schemas.microsoft.com/office/drawing/2014/main" id="{34086996-3F9C-48D9-9B0A-0A2614B992C5}"/>
              </a:ext>
            </a:extLst>
          </p:cNvPr>
          <p:cNvSpPr>
            <a:spLocks noGrp="1"/>
          </p:cNvSpPr>
          <p:nvPr>
            <p:ph type="ctrTitle"/>
          </p:nvPr>
        </p:nvSpPr>
        <p:spPr>
          <a:xfrm>
            <a:off x="6911975" y="1705047"/>
            <a:ext cx="4452938" cy="4019478"/>
          </a:xfrm>
        </p:spPr>
        <p:txBody>
          <a:bodyPr rtlCol="0"/>
          <a:lstStyle/>
          <a:p>
            <a:pPr rtl="0"/>
            <a:r>
              <a:rPr lang="en-GB" sz="2400" b="0" i="0">
                <a:solidFill>
                  <a:srgbClr val="000000"/>
                </a:solidFill>
                <a:effectLst/>
                <a:latin typeface="Arial" panose="020B0604020202020204" pitchFamily="34" charset="0"/>
              </a:rPr>
              <a:t>Local Powers and Levers Driving Agroecology </a:t>
            </a:r>
            <a:endParaRPr lang="en-GB" sz="2400"/>
          </a:p>
        </p:txBody>
      </p:sp>
      <p:sp>
        <p:nvSpPr>
          <p:cNvPr id="16" name="Subtitle 15">
            <a:extLst>
              <a:ext uri="{FF2B5EF4-FFF2-40B4-BE49-F238E27FC236}">
                <a16:creationId xmlns:a16="http://schemas.microsoft.com/office/drawing/2014/main" id="{97E438EC-C32B-4BA7-B7BF-D7C47B983F2F}"/>
              </a:ext>
            </a:extLst>
          </p:cNvPr>
          <p:cNvSpPr>
            <a:spLocks noGrp="1"/>
          </p:cNvSpPr>
          <p:nvPr>
            <p:ph type="body" sz="quarter" idx="14"/>
          </p:nvPr>
        </p:nvSpPr>
        <p:spPr>
          <a:xfrm>
            <a:off x="7515225" y="4408818"/>
            <a:ext cx="3246438" cy="544182"/>
          </a:xfrm>
        </p:spPr>
        <p:txBody>
          <a:bodyPr vert="horz" lIns="109728" tIns="109728" rIns="109728" bIns="91440" rtlCol="0" anchor="t">
            <a:normAutofit lnSpcReduction="10000"/>
          </a:bodyPr>
          <a:lstStyle/>
          <a:p>
            <a:pPr rtl="0"/>
            <a:endParaRPr lang="en-GB"/>
          </a:p>
        </p:txBody>
      </p:sp>
      <p:sp>
        <p:nvSpPr>
          <p:cNvPr id="5" name="Freeform: Shape 4">
            <a:extLst>
              <a:ext uri="{FF2B5EF4-FFF2-40B4-BE49-F238E27FC236}">
                <a16:creationId xmlns:a16="http://schemas.microsoft.com/office/drawing/2014/main" id="{949BEF89-76DD-44A7-ACB9-8CB72C11AEC5}"/>
              </a:ext>
              <a:ext uri="{C183D7F6-B498-43B3-948B-1728B52AA6E4}">
                <adec:decorative xmlns:adec="http://schemas.microsoft.com/office/drawing/2017/decorative" val="1"/>
              </a:ext>
            </a:extLst>
          </p:cNvPr>
          <p:cNvSpPr/>
          <p:nvPr/>
        </p:nvSpPr>
        <p:spPr>
          <a:xfrm rot="21300000" flipH="1">
            <a:off x="6652574" y="1272209"/>
            <a:ext cx="5147826" cy="483924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Tree>
    <p:extLst>
      <p:ext uri="{BB962C8B-B14F-4D97-AF65-F5344CB8AC3E}">
        <p14:creationId xmlns:p14="http://schemas.microsoft.com/office/powerpoint/2010/main" val="466565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32042dcf1c9_0_174"/>
          <p:cNvSpPr txBox="1">
            <a:spLocks noGrp="1"/>
          </p:cNvSpPr>
          <p:nvPr>
            <p:ph type="title"/>
          </p:nvPr>
        </p:nvSpPr>
        <p:spPr>
          <a:xfrm>
            <a:off x="541900" y="2409100"/>
            <a:ext cx="11062400" cy="2056000"/>
          </a:xfrm>
          <a:prstGeom prst="rect">
            <a:avLst/>
          </a:prstGeom>
          <a:noFill/>
          <a:ln>
            <a:noFill/>
          </a:ln>
        </p:spPr>
        <p:txBody>
          <a:bodyPr spcFirstLastPara="1" wrap="square" lIns="121900" tIns="121900" rIns="121900" bIns="121900" anchor="ctr" anchorCtr="0">
            <a:normAutofit/>
          </a:bodyPr>
          <a:lstStyle/>
          <a:p>
            <a:r>
              <a:rPr lang="en"/>
              <a:t>Challenges</a:t>
            </a:r>
            <a:endParaRPr/>
          </a:p>
        </p:txBody>
      </p:sp>
      <p:sp>
        <p:nvSpPr>
          <p:cNvPr id="183" name="Google Shape;183;g32042dcf1c9_0_174"/>
          <p:cNvSpPr txBox="1">
            <a:spLocks noGrp="1"/>
          </p:cNvSpPr>
          <p:nvPr>
            <p:ph type="sldNum" idx="12"/>
          </p:nvPr>
        </p:nvSpPr>
        <p:spPr>
          <a:xfrm>
            <a:off x="11330665" y="6251679"/>
            <a:ext cx="731600" cy="524800"/>
          </a:xfrm>
          <a:prstGeom prst="rect">
            <a:avLst/>
          </a:prstGeom>
          <a:noFill/>
          <a:ln>
            <a:noFill/>
          </a:ln>
        </p:spPr>
        <p:txBody>
          <a:bodyPr spcFirstLastPara="1" wrap="square" lIns="121900" tIns="121900" rIns="121900" bIns="121900" anchor="ctr" anchorCtr="0">
            <a:normAutofit/>
          </a:bodyPr>
          <a:lstStyle/>
          <a:p>
            <a:pPr defTabSz="1219170"/>
            <a:fld id="{00000000-1234-1234-1234-123412341234}" type="slidenum">
              <a:rPr lang="en" kern="0">
                <a:solidFill>
                  <a:srgbClr val="FFFFFF"/>
                </a:solidFill>
              </a:rPr>
              <a:pPr defTabSz="1219170"/>
              <a:t>10</a:t>
            </a:fld>
            <a:endParaRPr kern="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5"/>
          <p:cNvSpPr txBox="1">
            <a:spLocks noGrp="1"/>
          </p:cNvSpPr>
          <p:nvPr>
            <p:ph type="body" idx="1"/>
          </p:nvPr>
        </p:nvSpPr>
        <p:spPr>
          <a:xfrm>
            <a:off x="5318067" y="2251200"/>
            <a:ext cx="6468400" cy="4003200"/>
          </a:xfrm>
          <a:prstGeom prst="rect">
            <a:avLst/>
          </a:prstGeom>
          <a:noFill/>
          <a:ln>
            <a:noFill/>
          </a:ln>
        </p:spPr>
        <p:txBody>
          <a:bodyPr spcFirstLastPara="1" wrap="square" lIns="121900" tIns="121900" rIns="121900" bIns="121900" anchor="t" anchorCtr="0">
            <a:normAutofit/>
          </a:bodyPr>
          <a:lstStyle/>
          <a:p>
            <a:pPr indent="-423323">
              <a:buSzPts val="1400"/>
            </a:pPr>
            <a:r>
              <a:rPr lang="en" sz="1867"/>
              <a:t>Farming seen as a low value activity</a:t>
            </a:r>
            <a:br>
              <a:rPr lang="en" sz="1867"/>
            </a:br>
            <a:endParaRPr sz="1867"/>
          </a:p>
          <a:p>
            <a:pPr indent="-423323">
              <a:buSzPts val="1400"/>
            </a:pPr>
            <a:r>
              <a:rPr lang="en" sz="1867"/>
              <a:t>High value of land and assets</a:t>
            </a:r>
            <a:br>
              <a:rPr lang="en" sz="1867"/>
            </a:br>
            <a:endParaRPr sz="1867"/>
          </a:p>
          <a:p>
            <a:pPr indent="-423323">
              <a:buSzPts val="1400"/>
            </a:pPr>
            <a:r>
              <a:rPr lang="en" sz="1867"/>
              <a:t>Pressures on public finances</a:t>
            </a:r>
            <a:br>
              <a:rPr lang="en" sz="1867"/>
            </a:br>
            <a:endParaRPr sz="1867"/>
          </a:p>
          <a:p>
            <a:pPr indent="-423323">
              <a:buSzPts val="1400"/>
            </a:pPr>
            <a:r>
              <a:rPr lang="en" sz="1867"/>
              <a:t>Competing priorities for land use</a:t>
            </a:r>
            <a:br>
              <a:rPr lang="en" sz="1867"/>
            </a:br>
            <a:endParaRPr sz="1867"/>
          </a:p>
          <a:p>
            <a:pPr indent="-423323">
              <a:buSzPts val="1400"/>
            </a:pPr>
            <a:r>
              <a:rPr lang="en" sz="1867"/>
              <a:t>Changing political priorities</a:t>
            </a:r>
            <a:br>
              <a:rPr lang="en" sz="1867"/>
            </a:br>
            <a:endParaRPr sz="1867"/>
          </a:p>
          <a:p>
            <a:pPr indent="-423323">
              <a:buSzPts val="1400"/>
            </a:pPr>
            <a:r>
              <a:rPr lang="en" sz="1867"/>
              <a:t>High reliance on personal interests / relationships </a:t>
            </a:r>
            <a:endParaRPr sz="2400"/>
          </a:p>
          <a:p>
            <a:pPr marL="0" indent="0">
              <a:spcBef>
                <a:spcPts val="1600"/>
              </a:spcBef>
              <a:spcAft>
                <a:spcPts val="1600"/>
              </a:spcAft>
              <a:buSzPts val="1920"/>
              <a:buNone/>
            </a:pPr>
            <a:endParaRPr/>
          </a:p>
        </p:txBody>
      </p:sp>
      <p:sp>
        <p:nvSpPr>
          <p:cNvPr id="189" name="Google Shape;189;p5"/>
          <p:cNvSpPr txBox="1">
            <a:spLocks noGrp="1"/>
          </p:cNvSpPr>
          <p:nvPr>
            <p:ph type="title"/>
          </p:nvPr>
        </p:nvSpPr>
        <p:spPr>
          <a:xfrm>
            <a:off x="5318067" y="1009233"/>
            <a:ext cx="6705600" cy="847200"/>
          </a:xfrm>
          <a:prstGeom prst="rect">
            <a:avLst/>
          </a:prstGeom>
          <a:noFill/>
          <a:ln>
            <a:noFill/>
          </a:ln>
        </p:spPr>
        <p:txBody>
          <a:bodyPr spcFirstLastPara="1" wrap="square" lIns="121900" tIns="121900" rIns="121900" bIns="121900" anchor="t" anchorCtr="0">
            <a:normAutofit/>
          </a:bodyPr>
          <a:lstStyle/>
          <a:p>
            <a:pPr>
              <a:buSzPct val="111111"/>
            </a:pPr>
            <a:r>
              <a:rPr lang="en"/>
              <a:t>Challenges</a:t>
            </a:r>
            <a:endParaRPr/>
          </a:p>
        </p:txBody>
      </p:sp>
      <p:sp>
        <p:nvSpPr>
          <p:cNvPr id="190" name="Google Shape;190;p5"/>
          <p:cNvSpPr txBox="1">
            <a:spLocks noGrp="1"/>
          </p:cNvSpPr>
          <p:nvPr>
            <p:ph type="sldNum" idx="12"/>
          </p:nvPr>
        </p:nvSpPr>
        <p:spPr>
          <a:xfrm>
            <a:off x="11330665" y="6251679"/>
            <a:ext cx="731600" cy="524800"/>
          </a:xfrm>
          <a:prstGeom prst="rect">
            <a:avLst/>
          </a:prstGeom>
          <a:noFill/>
          <a:ln>
            <a:noFill/>
          </a:ln>
        </p:spPr>
        <p:txBody>
          <a:bodyPr spcFirstLastPara="1" wrap="square" lIns="121900" tIns="121900" rIns="121900" bIns="121900" anchor="ctr" anchorCtr="0">
            <a:normAutofit/>
          </a:bodyPr>
          <a:lstStyle/>
          <a:p>
            <a:pPr defTabSz="1219170"/>
            <a:fld id="{00000000-1234-1234-1234-123412341234}" type="slidenum">
              <a:rPr lang="en" kern="0">
                <a:solidFill>
                  <a:srgbClr val="212121"/>
                </a:solidFill>
              </a:rPr>
              <a:pPr defTabSz="1219170"/>
              <a:t>11</a:t>
            </a:fld>
            <a:endParaRPr kern="0">
              <a:solidFill>
                <a:srgbClr val="212121"/>
              </a:solidFill>
            </a:endParaRPr>
          </a:p>
        </p:txBody>
      </p:sp>
      <p:pic>
        <p:nvPicPr>
          <p:cNvPr id="191" name="Google Shape;191;p5"/>
          <p:cNvPicPr preferRelativeResize="0"/>
          <p:nvPr/>
        </p:nvPicPr>
        <p:blipFill rotWithShape="1">
          <a:blip r:embed="rId3">
            <a:alphaModFix/>
          </a:blip>
          <a:srcRect r="36896"/>
          <a:stretch/>
        </p:blipFill>
        <p:spPr>
          <a:xfrm>
            <a:off x="1" y="600733"/>
            <a:ext cx="5013265" cy="59584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6"/>
          <p:cNvSpPr txBox="1">
            <a:spLocks noGrp="1"/>
          </p:cNvSpPr>
          <p:nvPr>
            <p:ph type="title"/>
          </p:nvPr>
        </p:nvSpPr>
        <p:spPr>
          <a:xfrm>
            <a:off x="377467" y="3525733"/>
            <a:ext cx="11464800" cy="2269200"/>
          </a:xfrm>
          <a:prstGeom prst="rect">
            <a:avLst/>
          </a:prstGeom>
          <a:noFill/>
          <a:ln>
            <a:noFill/>
          </a:ln>
        </p:spPr>
        <p:txBody>
          <a:bodyPr spcFirstLastPara="1" wrap="square" lIns="121900" tIns="121900" rIns="121900" bIns="121900" anchor="ctr" anchorCtr="0">
            <a:normAutofit/>
          </a:bodyPr>
          <a:lstStyle/>
          <a:p>
            <a:r>
              <a:rPr lang="en"/>
              <a:t>Thank you!</a:t>
            </a:r>
            <a:endParaRPr/>
          </a:p>
        </p:txBody>
      </p:sp>
      <p:sp>
        <p:nvSpPr>
          <p:cNvPr id="197" name="Google Shape;197;p16"/>
          <p:cNvSpPr txBox="1">
            <a:spLocks noGrp="1"/>
          </p:cNvSpPr>
          <p:nvPr>
            <p:ph type="sldNum" idx="12"/>
          </p:nvPr>
        </p:nvSpPr>
        <p:spPr>
          <a:xfrm>
            <a:off x="11330665" y="6251679"/>
            <a:ext cx="731600" cy="524800"/>
          </a:xfrm>
          <a:prstGeom prst="rect">
            <a:avLst/>
          </a:prstGeom>
          <a:noFill/>
          <a:ln>
            <a:noFill/>
          </a:ln>
        </p:spPr>
        <p:txBody>
          <a:bodyPr spcFirstLastPara="1" wrap="square" lIns="121900" tIns="121900" rIns="121900" bIns="121900" anchor="ctr" anchorCtr="0">
            <a:normAutofit/>
          </a:bodyPr>
          <a:lstStyle/>
          <a:p>
            <a:pPr defTabSz="1219170"/>
            <a:fld id="{00000000-1234-1234-1234-123412341234}" type="slidenum">
              <a:rPr lang="en" kern="0">
                <a:solidFill>
                  <a:srgbClr val="212121"/>
                </a:solidFill>
              </a:rPr>
              <a:pPr defTabSz="1219170"/>
              <a:t>12</a:t>
            </a:fld>
            <a:endParaRPr kern="0">
              <a:solidFill>
                <a:srgbClr val="21212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CF77C5-9F6B-451C-B03D-A5E55E0DAC90}"/>
              </a:ext>
            </a:extLst>
          </p:cNvPr>
          <p:cNvSpPr>
            <a:spLocks noGrp="1"/>
          </p:cNvSpPr>
          <p:nvPr>
            <p:ph idx="1"/>
          </p:nvPr>
        </p:nvSpPr>
        <p:spPr>
          <a:xfrm>
            <a:off x="611743" y="3095065"/>
            <a:ext cx="5485331" cy="1818455"/>
          </a:xfrm>
        </p:spPr>
        <p:txBody>
          <a:bodyPr vert="horz" lIns="109728" tIns="109728" rIns="109728" bIns="91440" rtlCol="0" anchor="t">
            <a:normAutofit/>
          </a:bodyPr>
          <a:lstStyle/>
          <a:p>
            <a:r>
              <a:rPr lang="en-GB" b="1"/>
              <a:t>Charlotte Molyneux</a:t>
            </a:r>
            <a:endParaRPr lang="en-US" b="1">
              <a:ea typeface="Meiryo"/>
            </a:endParaRPr>
          </a:p>
          <a:p>
            <a:r>
              <a:rPr lang="en-GB" b="1"/>
              <a:t>Team Manager </a:t>
            </a:r>
            <a:endParaRPr lang="en-GB" b="1">
              <a:ea typeface="Meiryo"/>
            </a:endParaRPr>
          </a:p>
          <a:p>
            <a:r>
              <a:rPr lang="en-GB" b="1">
                <a:ea typeface="Meiryo"/>
              </a:rPr>
              <a:t>Business Support and Innovation </a:t>
            </a:r>
            <a:endParaRPr lang="en-GB" b="1"/>
          </a:p>
        </p:txBody>
      </p:sp>
      <p:pic>
        <p:nvPicPr>
          <p:cNvPr id="21" name="Picture Placeholder 20" descr="Seedling soil in the sunlight">
            <a:extLst>
              <a:ext uri="{FF2B5EF4-FFF2-40B4-BE49-F238E27FC236}">
                <a16:creationId xmlns:a16="http://schemas.microsoft.com/office/drawing/2014/main" id="{3DBC1EA4-CEC0-4946-B147-DB5F70AB5C64}"/>
              </a:ext>
              <a:ext uri="{C183D7F6-B498-43B3-948B-1728B52AA6E4}">
                <adec:decorative xmlns:adec="http://schemas.microsoft.com/office/drawing/2017/decorative" val="0"/>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t="34" b="34"/>
          <a:stretch/>
        </p:blipFill>
        <p:spPr/>
      </p:pic>
      <p:pic>
        <p:nvPicPr>
          <p:cNvPr id="16" name="Picture Placeholder 15" descr="Seedling soil in the sunlight">
            <a:extLst>
              <a:ext uri="{FF2B5EF4-FFF2-40B4-BE49-F238E27FC236}">
                <a16:creationId xmlns:a16="http://schemas.microsoft.com/office/drawing/2014/main" id="{3CB8AD46-F0A9-4BC7-9654-CFD400CE1206}"/>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val="0"/>
              </a:ext>
            </a:extLst>
          </a:blip>
          <a:srcRect t="252" b="252"/>
          <a:stretch/>
        </p:blipFill>
        <p:spPr>
          <a:xfrm>
            <a:off x="6387481" y="3377348"/>
            <a:ext cx="5804519" cy="3480652"/>
          </a:xfrm>
        </p:spPr>
      </p:pic>
      <p:pic>
        <p:nvPicPr>
          <p:cNvPr id="14" name="Picture 13" descr="A blue and black logo&#10;&#10;Description automatically generated">
            <a:extLst>
              <a:ext uri="{FF2B5EF4-FFF2-40B4-BE49-F238E27FC236}">
                <a16:creationId xmlns:a16="http://schemas.microsoft.com/office/drawing/2014/main" id="{E3B390E3-B216-E991-224D-BFCD3AEB1A23}"/>
              </a:ext>
            </a:extLst>
          </p:cNvPr>
          <p:cNvPicPr>
            <a:picLocks noChangeAspect="1"/>
          </p:cNvPicPr>
          <p:nvPr/>
        </p:nvPicPr>
        <p:blipFill>
          <a:blip r:embed="rId5"/>
          <a:stretch>
            <a:fillRect/>
          </a:stretch>
        </p:blipFill>
        <p:spPr>
          <a:xfrm>
            <a:off x="696000" y="1113642"/>
            <a:ext cx="5400000" cy="1980952"/>
          </a:xfrm>
          <a:prstGeom prst="rect">
            <a:avLst/>
          </a:prstGeom>
        </p:spPr>
      </p:pic>
    </p:spTree>
    <p:extLst>
      <p:ext uri="{BB962C8B-B14F-4D97-AF65-F5344CB8AC3E}">
        <p14:creationId xmlns:p14="http://schemas.microsoft.com/office/powerpoint/2010/main" val="1282301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F8334-BD5F-E169-A6A7-906D247C886D}"/>
              </a:ext>
            </a:extLst>
          </p:cNvPr>
          <p:cNvSpPr>
            <a:spLocks noGrp="1"/>
          </p:cNvSpPr>
          <p:nvPr>
            <p:ph type="title"/>
          </p:nvPr>
        </p:nvSpPr>
        <p:spPr>
          <a:xfrm>
            <a:off x="777240" y="-79056"/>
            <a:ext cx="8770571" cy="1345269"/>
          </a:xfrm>
        </p:spPr>
        <p:txBody>
          <a:bodyPr/>
          <a:lstStyle/>
          <a:p>
            <a:r>
              <a:rPr lang="en-GB"/>
              <a:t>Background</a:t>
            </a:r>
          </a:p>
        </p:txBody>
      </p:sp>
      <p:sp>
        <p:nvSpPr>
          <p:cNvPr id="3" name="Content Placeholder 2">
            <a:extLst>
              <a:ext uri="{FF2B5EF4-FFF2-40B4-BE49-F238E27FC236}">
                <a16:creationId xmlns:a16="http://schemas.microsoft.com/office/drawing/2014/main" id="{273B22AF-AEB0-5542-403B-E1AB30EB0EBB}"/>
              </a:ext>
            </a:extLst>
          </p:cNvPr>
          <p:cNvSpPr>
            <a:spLocks noGrp="1"/>
          </p:cNvSpPr>
          <p:nvPr>
            <p:ph sz="half" idx="1"/>
          </p:nvPr>
        </p:nvSpPr>
        <p:spPr>
          <a:xfrm>
            <a:off x="777240" y="1822259"/>
            <a:ext cx="4160520" cy="3657601"/>
          </a:xfrm>
        </p:spPr>
        <p:txBody>
          <a:bodyPr>
            <a:noAutofit/>
          </a:bodyPr>
          <a:lstStyle/>
          <a:p>
            <a:pPr marL="285750" indent="-285750">
              <a:buFont typeface="Arial" panose="020B0604020202020204" pitchFamily="34" charset="0"/>
              <a:buChar char="•"/>
            </a:pPr>
            <a:r>
              <a:rPr lang="en-GB" sz="2000" b="1"/>
              <a:t>Two tier local authority</a:t>
            </a:r>
          </a:p>
          <a:p>
            <a:pPr marL="285750" lvl="1" indent="-285750">
              <a:buFont typeface="Arial" panose="020B0604020202020204" pitchFamily="34" charset="0"/>
              <a:buChar char="•"/>
            </a:pPr>
            <a:r>
              <a:rPr lang="en-GB" sz="2000"/>
              <a:t>Devon County Council</a:t>
            </a:r>
          </a:p>
          <a:p>
            <a:pPr marL="285750" lvl="1" indent="-285750">
              <a:buFont typeface="Arial" panose="020B0604020202020204" pitchFamily="34" charset="0"/>
              <a:buChar char="•"/>
            </a:pPr>
            <a:r>
              <a:rPr lang="en-GB" sz="2000"/>
              <a:t>8 District Councils</a:t>
            </a:r>
          </a:p>
          <a:p>
            <a:pPr marL="285750" indent="-285750">
              <a:buFont typeface="Arial" panose="020B0604020202020204" pitchFamily="34" charset="0"/>
              <a:buChar char="•"/>
            </a:pPr>
            <a:r>
              <a:rPr lang="en-GB" sz="2000" b="1"/>
              <a:t>Plus 2 unitary authorities</a:t>
            </a:r>
          </a:p>
          <a:p>
            <a:pPr marL="285750" lvl="1" indent="-285750">
              <a:buFont typeface="Arial" panose="020B0604020202020204" pitchFamily="34" charset="0"/>
              <a:buChar char="•"/>
            </a:pPr>
            <a:r>
              <a:rPr lang="en-GB" sz="2000"/>
              <a:t>Plymouth</a:t>
            </a:r>
          </a:p>
          <a:p>
            <a:pPr marL="285750" lvl="1" indent="-285750">
              <a:buFont typeface="Arial" panose="020B0604020202020204" pitchFamily="34" charset="0"/>
              <a:buChar char="•"/>
            </a:pPr>
            <a:r>
              <a:rPr lang="en-GB" sz="2000"/>
              <a:t>Torbay</a:t>
            </a:r>
          </a:p>
          <a:p>
            <a:pPr marL="285750" indent="-285750">
              <a:buFont typeface="Arial" panose="020B0604020202020204" pitchFamily="34" charset="0"/>
              <a:buChar char="•"/>
            </a:pPr>
            <a:r>
              <a:rPr lang="en-GB" sz="2000" b="1"/>
              <a:t>2 National Parks, 5 AONBs</a:t>
            </a:r>
          </a:p>
          <a:p>
            <a:pPr marL="285750" indent="-285750">
              <a:buFont typeface="Arial" panose="020B0604020202020204" pitchFamily="34" charset="0"/>
              <a:buChar char="•"/>
            </a:pPr>
            <a:r>
              <a:rPr lang="en-GB" sz="2000" b="1"/>
              <a:t>4 Food Partnerships</a:t>
            </a:r>
          </a:p>
          <a:p>
            <a:endParaRPr lang="en-GB" sz="2000"/>
          </a:p>
        </p:txBody>
      </p:sp>
      <p:pic>
        <p:nvPicPr>
          <p:cNvPr id="8" name="Picture 7">
            <a:extLst>
              <a:ext uri="{FF2B5EF4-FFF2-40B4-BE49-F238E27FC236}">
                <a16:creationId xmlns:a16="http://schemas.microsoft.com/office/drawing/2014/main" id="{E2853AAE-E12C-C638-023A-3A01AC802E3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117" b="91453" l="5814" r="95681">
                        <a14:foregroundMark x1="5814" y1="84330" x2="5814" y2="84330"/>
                        <a14:foregroundMark x1="15449" y1="91453" x2="15449" y2="91453"/>
                        <a14:foregroundMark x1="72259" y1="28775" x2="72259" y2="28775"/>
                        <a14:foregroundMark x1="92027" y1="47863" x2="92027" y2="47863"/>
                        <a14:foregroundMark x1="74917" y1="9402" x2="74917" y2="9402"/>
                        <a14:foregroundMark x1="82558" y1="10541" x2="82558" y2="10541"/>
                        <a14:foregroundMark x1="82558" y1="10541" x2="83721" y2="9117"/>
                        <a14:foregroundMark x1="95183" y1="48433" x2="95681" y2="49288"/>
                        <a14:foregroundMark x1="80731" y1="64103" x2="80731" y2="64103"/>
                        <a14:backgroundMark x1="19103" y1="84330" x2="19103" y2="84330"/>
                        <a14:backgroundMark x1="40365" y1="74929" x2="40365" y2="74929"/>
                        <a14:backgroundMark x1="39369" y1="73504" x2="39369" y2="73504"/>
                        <a14:backgroundMark x1="19103" y1="85755" x2="19103" y2="85755"/>
                        <a14:backgroundMark x1="54983" y1="69231" x2="54983" y2="69231"/>
                      </a14:backgroundRemoval>
                    </a14:imgEffect>
                  </a14:imgLayer>
                </a14:imgProps>
              </a:ext>
            </a:extLst>
          </a:blip>
          <a:stretch>
            <a:fillRect/>
          </a:stretch>
        </p:blipFill>
        <p:spPr>
          <a:xfrm>
            <a:off x="4719761" y="765758"/>
            <a:ext cx="7133075" cy="4158986"/>
          </a:xfrm>
          <a:prstGeom prst="rect">
            <a:avLst/>
          </a:prstGeom>
        </p:spPr>
      </p:pic>
      <p:sp>
        <p:nvSpPr>
          <p:cNvPr id="9" name="Freeform 6">
            <a:extLst>
              <a:ext uri="{FF2B5EF4-FFF2-40B4-BE49-F238E27FC236}">
                <a16:creationId xmlns:a16="http://schemas.microsoft.com/office/drawing/2014/main" id="{08E81550-A2B4-6B3D-B46D-5ECCCB1CAD43}"/>
              </a:ext>
            </a:extLst>
          </p:cNvPr>
          <p:cNvSpPr/>
          <p:nvPr/>
        </p:nvSpPr>
        <p:spPr>
          <a:xfrm>
            <a:off x="6560346" y="4429437"/>
            <a:ext cx="1489423" cy="817055"/>
          </a:xfrm>
          <a:custGeom>
            <a:avLst/>
            <a:gdLst/>
            <a:ahLst/>
            <a:cxnLst/>
            <a:rect l="l" t="t" r="r" b="b"/>
            <a:pathLst>
              <a:path w="2234134" h="1225582">
                <a:moveTo>
                  <a:pt x="0" y="0"/>
                </a:moveTo>
                <a:lnTo>
                  <a:pt x="2234135" y="0"/>
                </a:lnTo>
                <a:lnTo>
                  <a:pt x="2234135" y="1225582"/>
                </a:lnTo>
                <a:lnTo>
                  <a:pt x="0" y="1225582"/>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0" name="Freeform 7">
            <a:extLst>
              <a:ext uri="{FF2B5EF4-FFF2-40B4-BE49-F238E27FC236}">
                <a16:creationId xmlns:a16="http://schemas.microsoft.com/office/drawing/2014/main" id="{89C3A71E-2B1C-156C-169D-351895089813}"/>
              </a:ext>
            </a:extLst>
          </p:cNvPr>
          <p:cNvSpPr/>
          <p:nvPr/>
        </p:nvSpPr>
        <p:spPr>
          <a:xfrm>
            <a:off x="8880281" y="4285169"/>
            <a:ext cx="1619912" cy="552795"/>
          </a:xfrm>
          <a:custGeom>
            <a:avLst/>
            <a:gdLst/>
            <a:ahLst/>
            <a:cxnLst/>
            <a:rect l="l" t="t" r="r" b="b"/>
            <a:pathLst>
              <a:path w="2429868" h="829192">
                <a:moveTo>
                  <a:pt x="0" y="0"/>
                </a:moveTo>
                <a:lnTo>
                  <a:pt x="2429868" y="0"/>
                </a:lnTo>
                <a:lnTo>
                  <a:pt x="2429868" y="829192"/>
                </a:lnTo>
                <a:lnTo>
                  <a:pt x="0" y="829192"/>
                </a:lnTo>
                <a:lnTo>
                  <a:pt x="0" y="0"/>
                </a:lnTo>
                <a:close/>
              </a:path>
            </a:pathLst>
          </a:custGeom>
          <a:blipFill>
            <a:blip r:embed="rId5">
              <a:extLst>
                <a:ext uri="{BEBA8EAE-BF5A-486C-A8C5-ECC9F3942E4B}">
                  <a14:imgProps xmlns:a14="http://schemas.microsoft.com/office/drawing/2010/main">
                    <a14:imgLayer r:embed="rId6">
                      <a14:imgEffect>
                        <a14:backgroundRemoval t="4516" b="87742" l="1325" r="96689">
                          <a14:foregroundMark x1="40839" y1="21935" x2="40839" y2="21935"/>
                          <a14:foregroundMark x1="51876" y1="36129" x2="51876" y2="36129"/>
                          <a14:foregroundMark x1="61810" y1="30968" x2="61810" y2="30968"/>
                          <a14:foregroundMark x1="55408" y1="80645" x2="55408" y2="80645"/>
                          <a14:foregroundMark x1="40839" y1="76774" x2="40839" y2="76774"/>
                          <a14:foregroundMark x1="64901" y1="70968" x2="64901" y2="70968"/>
                          <a14:foregroundMark x1="75055" y1="70968" x2="75055" y2="70968"/>
                          <a14:foregroundMark x1="81898" y1="77419" x2="81898" y2="77419"/>
                          <a14:foregroundMark x1="93157" y1="83871" x2="93157" y2="83871"/>
                          <a14:foregroundMark x1="96689" y1="69677" x2="96689" y2="69677"/>
                          <a14:foregroundMark x1="7506" y1="45161" x2="27594" y2="45161"/>
                          <a14:foregroundMark x1="1545" y1="46452" x2="23179" y2="65161"/>
                          <a14:foregroundMark x1="24945" y1="82581" x2="9934" y2="81290"/>
                          <a14:foregroundMark x1="16336" y1="4516" x2="17881" y2="10323"/>
                          <a14:foregroundMark x1="80574" y1="40000" x2="80574" y2="40000"/>
                          <a14:foregroundMark x1="1325" y1="46452" x2="1325" y2="46452"/>
                          <a14:backgroundMark x1="77483" y1="30323" x2="77483" y2="30323"/>
                          <a14:backgroundMark x1="66225" y1="73548" x2="66225" y2="73548"/>
                          <a14:backgroundMark x1="85872" y1="73548" x2="85872" y2="73548"/>
                        </a14:backgroundRemoval>
                      </a14:imgEffect>
                    </a14:imgLayer>
                  </a14:imgProps>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1" name="Freeform 8">
            <a:extLst>
              <a:ext uri="{FF2B5EF4-FFF2-40B4-BE49-F238E27FC236}">
                <a16:creationId xmlns:a16="http://schemas.microsoft.com/office/drawing/2014/main" id="{F5EAEC6F-5F4E-ED35-EDF6-CFCA72CDAAFB}"/>
              </a:ext>
            </a:extLst>
          </p:cNvPr>
          <p:cNvSpPr/>
          <p:nvPr/>
        </p:nvSpPr>
        <p:spPr>
          <a:xfrm>
            <a:off x="9860409" y="5113047"/>
            <a:ext cx="1269781" cy="1269781"/>
          </a:xfrm>
          <a:custGeom>
            <a:avLst/>
            <a:gdLst/>
            <a:ahLst/>
            <a:cxnLst/>
            <a:rect l="l" t="t" r="r" b="b"/>
            <a:pathLst>
              <a:path w="1904671" h="1904671">
                <a:moveTo>
                  <a:pt x="0" y="0"/>
                </a:moveTo>
                <a:lnTo>
                  <a:pt x="1904671" y="0"/>
                </a:lnTo>
                <a:lnTo>
                  <a:pt x="1904671" y="1904671"/>
                </a:lnTo>
                <a:lnTo>
                  <a:pt x="0" y="1904671"/>
                </a:lnTo>
                <a:lnTo>
                  <a:pt x="0" y="0"/>
                </a:lnTo>
                <a:close/>
              </a:path>
            </a:pathLst>
          </a:custGeom>
          <a:blipFill>
            <a:blip r:embed="rId7"/>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pic>
        <p:nvPicPr>
          <p:cNvPr id="12" name="Picture 11" descr="Green text on a black background&#10;&#10;Description automatically generated">
            <a:extLst>
              <a:ext uri="{FF2B5EF4-FFF2-40B4-BE49-F238E27FC236}">
                <a16:creationId xmlns:a16="http://schemas.microsoft.com/office/drawing/2014/main" id="{51173655-E424-0BB1-F0FD-D88B05B7C1EA}"/>
              </a:ext>
            </a:extLst>
          </p:cNvPr>
          <p:cNvPicPr>
            <a:picLocks noChangeAspect="1"/>
          </p:cNvPicPr>
          <p:nvPr/>
        </p:nvPicPr>
        <p:blipFill>
          <a:blip r:embed="rId8"/>
          <a:stretch>
            <a:fillRect/>
          </a:stretch>
        </p:blipFill>
        <p:spPr>
          <a:xfrm>
            <a:off x="7048791" y="5557721"/>
            <a:ext cx="2475013" cy="825107"/>
          </a:xfrm>
          <a:prstGeom prst="rect">
            <a:avLst/>
          </a:prstGeom>
        </p:spPr>
      </p:pic>
    </p:spTree>
    <p:extLst>
      <p:ext uri="{BB962C8B-B14F-4D97-AF65-F5344CB8AC3E}">
        <p14:creationId xmlns:p14="http://schemas.microsoft.com/office/powerpoint/2010/main" val="2923934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3B19-01D4-F98A-5EB5-4638A85AF296}"/>
              </a:ext>
            </a:extLst>
          </p:cNvPr>
          <p:cNvSpPr>
            <a:spLocks noGrp="1"/>
          </p:cNvSpPr>
          <p:nvPr>
            <p:ph type="title"/>
          </p:nvPr>
        </p:nvSpPr>
        <p:spPr>
          <a:xfrm>
            <a:off x="1710714" y="-461834"/>
            <a:ext cx="8770571" cy="1345269"/>
          </a:xfrm>
        </p:spPr>
        <p:txBody>
          <a:bodyPr/>
          <a:lstStyle/>
          <a:p>
            <a:pPr algn="ctr"/>
            <a:r>
              <a:rPr lang="en-GB"/>
              <a:t>Farming Support Projects</a:t>
            </a:r>
          </a:p>
        </p:txBody>
      </p:sp>
      <p:sp>
        <p:nvSpPr>
          <p:cNvPr id="3" name="Content Placeholder 2">
            <a:extLst>
              <a:ext uri="{FF2B5EF4-FFF2-40B4-BE49-F238E27FC236}">
                <a16:creationId xmlns:a16="http://schemas.microsoft.com/office/drawing/2014/main" id="{8B17753A-FA3A-E560-7751-C86F3F390FFC}"/>
              </a:ext>
            </a:extLst>
          </p:cNvPr>
          <p:cNvSpPr>
            <a:spLocks noGrp="1"/>
          </p:cNvSpPr>
          <p:nvPr>
            <p:ph sz="half" idx="1"/>
          </p:nvPr>
        </p:nvSpPr>
        <p:spPr>
          <a:xfrm>
            <a:off x="387774" y="3064932"/>
            <a:ext cx="3566160" cy="3657601"/>
          </a:xfrm>
        </p:spPr>
        <p:txBody>
          <a:bodyPr>
            <a:normAutofit fontScale="92500" lnSpcReduction="20000"/>
          </a:bodyPr>
          <a:lstStyle/>
          <a:p>
            <a:r>
              <a:rPr lang="en-GB" sz="1800" b="1">
                <a:effectLst/>
                <a:ea typeface="Aptos" panose="020B0004020202020204" pitchFamily="34" charset="0"/>
                <a:cs typeface="Aptos" panose="020B0004020202020204" pitchFamily="34" charset="0"/>
              </a:rPr>
              <a:t>Future Farming Resilience Programme </a:t>
            </a:r>
            <a:endParaRPr lang="en-GB" sz="1800">
              <a:effectLst/>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GB" sz="1800">
                <a:effectLst/>
                <a:ea typeface="Aptos" panose="020B0004020202020204" pitchFamily="34" charset="0"/>
                <a:cs typeface="Aptos" panose="020B0004020202020204" pitchFamily="34" charset="0"/>
              </a:rPr>
              <a:t>Defra Funded Programme providing business support to 2,633 farms across the Great South West</a:t>
            </a:r>
          </a:p>
          <a:p>
            <a:pPr marL="285750" indent="-285750">
              <a:buFont typeface="Arial" panose="020B0604020202020204" pitchFamily="34" charset="0"/>
              <a:buChar char="•"/>
            </a:pPr>
            <a:r>
              <a:rPr lang="en-GB" sz="1800">
                <a:effectLst/>
                <a:ea typeface="Aptos" panose="020B0004020202020204" pitchFamily="34" charset="0"/>
                <a:cs typeface="Aptos" panose="020B0004020202020204" pitchFamily="34" charset="0"/>
              </a:rPr>
              <a:t>Devon County Council is the only local authority in the country delivering this programme</a:t>
            </a:r>
          </a:p>
        </p:txBody>
      </p:sp>
      <p:sp>
        <p:nvSpPr>
          <p:cNvPr id="8" name="Content Placeholder 2">
            <a:extLst>
              <a:ext uri="{FF2B5EF4-FFF2-40B4-BE49-F238E27FC236}">
                <a16:creationId xmlns:a16="http://schemas.microsoft.com/office/drawing/2014/main" id="{B6AD35DD-A81D-F5EB-EFFB-24E6D5F65516}"/>
              </a:ext>
            </a:extLst>
          </p:cNvPr>
          <p:cNvSpPr txBox="1">
            <a:spLocks/>
          </p:cNvSpPr>
          <p:nvPr/>
        </p:nvSpPr>
        <p:spPr>
          <a:xfrm>
            <a:off x="4312920" y="3064932"/>
            <a:ext cx="3566160" cy="3657601"/>
          </a:xfrm>
          <a:prstGeom prst="rect">
            <a:avLst/>
          </a:prstGeom>
        </p:spPr>
        <p:txBody>
          <a:bodyPr vert="horz" lIns="109728" tIns="109728" rIns="109728" bIns="91440" rtlCol="0">
            <a:normAutofit fontScale="92500" lnSpcReduction="10000"/>
          </a:bodyPr>
          <a:lstStyle>
            <a:lvl1pPr marL="0" indent="0" algn="l" defTabSz="914400" rtl="0" eaLnBrk="1" latinLnBrk="0" hangingPunct="1">
              <a:lnSpc>
                <a:spcPct val="140000"/>
              </a:lnSpc>
              <a:spcBef>
                <a:spcPts val="930"/>
              </a:spcBef>
              <a:buFont typeface="Corbel" panose="020B0503020204020204" pitchFamily="34" charset="0"/>
              <a:buNone/>
              <a:defRPr sz="1800" b="0" kern="1200" spc="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GB" sz="1800" b="1">
                <a:effectLst/>
                <a:ea typeface="Aptos" panose="020B0004020202020204" pitchFamily="34" charset="0"/>
                <a:cs typeface="Aptos" panose="020B0004020202020204" pitchFamily="34" charset="0"/>
              </a:rPr>
              <a:t>Supporting innovation in farming</a:t>
            </a:r>
            <a:endParaRPr lang="en-GB" sz="1800">
              <a:effectLst/>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GB" sz="1800">
                <a:effectLst/>
                <a:ea typeface="Aptos" panose="020B0004020202020204" pitchFamily="34" charset="0"/>
                <a:cs typeface="Aptos" panose="020B0004020202020204" pitchFamily="34" charset="0"/>
              </a:rPr>
              <a:t>Set up the Devon Agri Tech Alliance network to connect farmers, industry, and researchers</a:t>
            </a:r>
          </a:p>
          <a:p>
            <a:pPr marL="285750" indent="-285750">
              <a:buFont typeface="Arial" panose="020B0604020202020204" pitchFamily="34" charset="0"/>
              <a:buChar char="•"/>
            </a:pPr>
            <a:r>
              <a:rPr lang="en-GB" sz="1800">
                <a:effectLst/>
                <a:ea typeface="Aptos" panose="020B0004020202020204" pitchFamily="34" charset="0"/>
                <a:cs typeface="Aptos" panose="020B0004020202020204" pitchFamily="34" charset="0"/>
              </a:rPr>
              <a:t>Hosting </a:t>
            </a:r>
            <a:r>
              <a:rPr lang="en-GB" sz="1800" err="1">
                <a:effectLst/>
                <a:ea typeface="Aptos" panose="020B0004020202020204" pitchFamily="34" charset="0"/>
                <a:cs typeface="Aptos" panose="020B0004020202020204" pitchFamily="34" charset="0"/>
              </a:rPr>
              <a:t>agri</a:t>
            </a:r>
            <a:r>
              <a:rPr lang="en-GB">
                <a:ea typeface="Aptos" panose="020B0004020202020204" pitchFamily="34" charset="0"/>
                <a:cs typeface="Aptos" panose="020B0004020202020204" pitchFamily="34" charset="0"/>
              </a:rPr>
              <a:t>-</a:t>
            </a:r>
            <a:r>
              <a:rPr lang="en-GB" sz="1800">
                <a:effectLst/>
                <a:ea typeface="Aptos" panose="020B0004020202020204" pitchFamily="34" charset="0"/>
                <a:cs typeface="Aptos" panose="020B0004020202020204" pitchFamily="34" charset="0"/>
              </a:rPr>
              <a:t>events programme in locations around the county</a:t>
            </a:r>
          </a:p>
        </p:txBody>
      </p:sp>
      <p:sp>
        <p:nvSpPr>
          <p:cNvPr id="9" name="Content Placeholder 2">
            <a:extLst>
              <a:ext uri="{FF2B5EF4-FFF2-40B4-BE49-F238E27FC236}">
                <a16:creationId xmlns:a16="http://schemas.microsoft.com/office/drawing/2014/main" id="{7B8024F0-04AB-D97E-6290-8D211022B1B7}"/>
              </a:ext>
            </a:extLst>
          </p:cNvPr>
          <p:cNvSpPr txBox="1">
            <a:spLocks/>
          </p:cNvSpPr>
          <p:nvPr/>
        </p:nvSpPr>
        <p:spPr>
          <a:xfrm>
            <a:off x="8238066" y="3064932"/>
            <a:ext cx="3566160" cy="3657601"/>
          </a:xfrm>
          <a:prstGeom prst="rect">
            <a:avLst/>
          </a:prstGeom>
        </p:spPr>
        <p:txBody>
          <a:bodyPr vert="horz" lIns="109728" tIns="109728" rIns="109728" bIns="91440" rtlCol="0">
            <a:normAutofit fontScale="92500" lnSpcReduction="20000"/>
          </a:bodyPr>
          <a:lstStyle>
            <a:lvl1pPr marL="0" indent="0" algn="l" defTabSz="914400" rtl="0" eaLnBrk="1" latinLnBrk="0" hangingPunct="1">
              <a:lnSpc>
                <a:spcPct val="140000"/>
              </a:lnSpc>
              <a:spcBef>
                <a:spcPts val="930"/>
              </a:spcBef>
              <a:buFont typeface="Corbel" panose="020B0503020204020204" pitchFamily="34" charset="0"/>
              <a:buNone/>
              <a:defRPr sz="1800" b="0" kern="1200" spc="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GB" sz="1800" b="1">
                <a:effectLst/>
                <a:ea typeface="Aptos" panose="020B0004020202020204" pitchFamily="34" charset="0"/>
                <a:cs typeface="Aptos" panose="020B0004020202020204" pitchFamily="34" charset="0"/>
              </a:rPr>
              <a:t>County Farms Estate Research</a:t>
            </a:r>
            <a:endParaRPr lang="en-GB" sz="1800">
              <a:effectLst/>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GB" sz="1800">
                <a:effectLst/>
                <a:ea typeface="Aptos" panose="020B0004020202020204" pitchFamily="34" charset="0"/>
                <a:cs typeface="Aptos" panose="020B0004020202020204" pitchFamily="34" charset="0"/>
              </a:rPr>
              <a:t>65 fully equipped residential dairy and mixed livestock farms totalling  9,570 acres</a:t>
            </a:r>
          </a:p>
          <a:p>
            <a:pPr marL="285750" indent="-285750">
              <a:buFont typeface="Arial" panose="020B0604020202020204" pitchFamily="34" charset="0"/>
              <a:buChar char="•"/>
            </a:pPr>
            <a:r>
              <a:rPr lang="en-GB" sz="1800">
                <a:effectLst/>
                <a:ea typeface="Aptos" panose="020B0004020202020204" pitchFamily="34" charset="0"/>
                <a:cs typeface="Aptos" panose="020B0004020202020204" pitchFamily="34" charset="0"/>
              </a:rPr>
              <a:t>Commissioned the University of Exeter to deliver the county farms future opportunities research project</a:t>
            </a:r>
          </a:p>
        </p:txBody>
      </p:sp>
      <p:pic>
        <p:nvPicPr>
          <p:cNvPr id="10" name="Picture 9" descr="A yellow background with black text&#10;&#10;Description automatically generated">
            <a:extLst>
              <a:ext uri="{FF2B5EF4-FFF2-40B4-BE49-F238E27FC236}">
                <a16:creationId xmlns:a16="http://schemas.microsoft.com/office/drawing/2014/main" id="{D30A2886-2A32-FEAA-72F0-9A8409859BF0}"/>
              </a:ext>
            </a:extLst>
          </p:cNvPr>
          <p:cNvPicPr>
            <a:picLocks noChangeAspect="1"/>
          </p:cNvPicPr>
          <p:nvPr/>
        </p:nvPicPr>
        <p:blipFill>
          <a:blip r:embed="rId2"/>
          <a:stretch>
            <a:fillRect/>
          </a:stretch>
        </p:blipFill>
        <p:spPr>
          <a:xfrm>
            <a:off x="1315720" y="1057467"/>
            <a:ext cx="1710269" cy="1710269"/>
          </a:xfrm>
          <a:prstGeom prst="rect">
            <a:avLst/>
          </a:prstGeom>
        </p:spPr>
      </p:pic>
      <p:pic>
        <p:nvPicPr>
          <p:cNvPr id="11" name="Picture 10">
            <a:extLst>
              <a:ext uri="{FF2B5EF4-FFF2-40B4-BE49-F238E27FC236}">
                <a16:creationId xmlns:a16="http://schemas.microsoft.com/office/drawing/2014/main" id="{11FEDF54-654B-86DA-C1B6-B86597187947}"/>
              </a:ext>
            </a:extLst>
          </p:cNvPr>
          <p:cNvPicPr>
            <a:picLocks noChangeAspect="1"/>
          </p:cNvPicPr>
          <p:nvPr/>
        </p:nvPicPr>
        <p:blipFill rotWithShape="1">
          <a:blip r:embed="rId3"/>
          <a:srcRect l="5573" r="5573"/>
          <a:stretch/>
        </p:blipFill>
        <p:spPr>
          <a:xfrm>
            <a:off x="5240865" y="1119049"/>
            <a:ext cx="1710268" cy="1710268"/>
          </a:xfrm>
          <a:prstGeom prst="rect">
            <a:avLst/>
          </a:prstGeom>
        </p:spPr>
      </p:pic>
      <p:pic>
        <p:nvPicPr>
          <p:cNvPr id="12" name="Picture 11" descr="A tractor in a field&#10;&#10;Description automatically generated">
            <a:extLst>
              <a:ext uri="{FF2B5EF4-FFF2-40B4-BE49-F238E27FC236}">
                <a16:creationId xmlns:a16="http://schemas.microsoft.com/office/drawing/2014/main" id="{CD8CAE10-EFE9-D049-355C-591543CB3078}"/>
              </a:ext>
            </a:extLst>
          </p:cNvPr>
          <p:cNvPicPr>
            <a:picLocks noChangeAspect="1"/>
          </p:cNvPicPr>
          <p:nvPr/>
        </p:nvPicPr>
        <p:blipFill>
          <a:blip r:embed="rId4"/>
          <a:stretch>
            <a:fillRect/>
          </a:stretch>
        </p:blipFill>
        <p:spPr>
          <a:xfrm>
            <a:off x="9166009" y="1119049"/>
            <a:ext cx="1710268" cy="1710268"/>
          </a:xfrm>
          <a:prstGeom prst="rect">
            <a:avLst/>
          </a:prstGeom>
        </p:spPr>
      </p:pic>
    </p:spTree>
    <p:extLst>
      <p:ext uri="{BB962C8B-B14F-4D97-AF65-F5344CB8AC3E}">
        <p14:creationId xmlns:p14="http://schemas.microsoft.com/office/powerpoint/2010/main" val="763012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2A1EC-BA42-7AA0-C095-028A6F42FBC1}"/>
            </a:ext>
          </a:extLst>
        </p:cNvPr>
        <p:cNvGrpSpPr/>
        <p:nvPr/>
      </p:nvGrpSpPr>
      <p:grpSpPr>
        <a:xfrm>
          <a:off x="0" y="0"/>
          <a:ext cx="0" cy="0"/>
          <a:chOff x="0" y="0"/>
          <a:chExt cx="0" cy="0"/>
        </a:xfrm>
      </p:grpSpPr>
      <p:pic>
        <p:nvPicPr>
          <p:cNvPr id="7" name="Picture 6" descr="Green text on a black background&#10;&#10;Description automatically generated">
            <a:extLst>
              <a:ext uri="{FF2B5EF4-FFF2-40B4-BE49-F238E27FC236}">
                <a16:creationId xmlns:a16="http://schemas.microsoft.com/office/drawing/2014/main" id="{4139C5F7-BDF8-1D8D-8A8E-BF3A1EDAB949}"/>
              </a:ext>
            </a:extLst>
          </p:cNvPr>
          <p:cNvPicPr>
            <a:picLocks noChangeAspect="1"/>
          </p:cNvPicPr>
          <p:nvPr/>
        </p:nvPicPr>
        <p:blipFill>
          <a:blip r:embed="rId2"/>
          <a:stretch>
            <a:fillRect/>
          </a:stretch>
        </p:blipFill>
        <p:spPr>
          <a:xfrm>
            <a:off x="943250" y="1549268"/>
            <a:ext cx="4175185" cy="1391902"/>
          </a:xfrm>
          <a:prstGeom prst="rect">
            <a:avLst/>
          </a:prstGeom>
        </p:spPr>
      </p:pic>
      <p:sp>
        <p:nvSpPr>
          <p:cNvPr id="8" name="Content Placeholder 4">
            <a:extLst>
              <a:ext uri="{FF2B5EF4-FFF2-40B4-BE49-F238E27FC236}">
                <a16:creationId xmlns:a16="http://schemas.microsoft.com/office/drawing/2014/main" id="{9E17D9A7-778B-5349-C154-0A3AB1DA36A5}"/>
              </a:ext>
            </a:extLst>
          </p:cNvPr>
          <p:cNvSpPr txBox="1">
            <a:spLocks/>
          </p:cNvSpPr>
          <p:nvPr/>
        </p:nvSpPr>
        <p:spPr>
          <a:xfrm>
            <a:off x="6095999" y="1908669"/>
            <a:ext cx="5596908" cy="3739029"/>
          </a:xfrm>
          <a:prstGeom prst="rect">
            <a:avLst/>
          </a:prstGeom>
        </p:spPr>
        <p:txBody>
          <a:bodyPr>
            <a:noAutofit/>
          </a:bodyPr>
          <a:lstStyle>
            <a:lvl1pPr marL="0" indent="0" algn="l" defTabSz="914400" rtl="0" eaLnBrk="1" latinLnBrk="0" hangingPunct="1">
              <a:lnSpc>
                <a:spcPct val="140000"/>
              </a:lnSpc>
              <a:spcBef>
                <a:spcPts val="930"/>
              </a:spcBef>
              <a:buFont typeface="Corbel" panose="020B0503020204020204" pitchFamily="34" charset="0"/>
              <a:buNone/>
              <a:defRPr sz="1800" b="0" kern="1200" spc="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285750" indent="-285750">
              <a:buFont typeface="Arial" panose="020B0604020202020204" pitchFamily="34" charset="0"/>
              <a:buChar char="•"/>
            </a:pPr>
            <a:r>
              <a:rPr lang="en-GB" sz="2000"/>
              <a:t>Formed following the increase in food-related activity during the Pandemic</a:t>
            </a:r>
          </a:p>
          <a:p>
            <a:pPr marL="285750" indent="-285750">
              <a:buFont typeface="Arial" panose="020B0604020202020204" pitchFamily="34" charset="0"/>
              <a:buChar char="•"/>
            </a:pPr>
            <a:r>
              <a:rPr lang="en-GB" sz="2000" b="1"/>
              <a:t>Devon County Council </a:t>
            </a:r>
            <a:r>
              <a:rPr lang="en-GB" sz="2000"/>
              <a:t>(Business Support and Innovation) acts as a </a:t>
            </a:r>
            <a:r>
              <a:rPr lang="en-GB" sz="2000" b="1"/>
              <a:t>facilitator </a:t>
            </a:r>
            <a:r>
              <a:rPr lang="en-GB" sz="2000"/>
              <a:t>but the Partnership is led by its members</a:t>
            </a:r>
            <a:endParaRPr lang="en-GB" sz="2000" b="1"/>
          </a:p>
          <a:p>
            <a:pPr marL="285750" indent="-285750">
              <a:buFont typeface="Arial" panose="020B0604020202020204" pitchFamily="34" charset="0"/>
              <a:buChar char="•"/>
            </a:pPr>
            <a:r>
              <a:rPr lang="en-GB" sz="2000"/>
              <a:t>Members of the </a:t>
            </a:r>
            <a:r>
              <a:rPr lang="en-GB" sz="2000" b="1"/>
              <a:t>Sustainable Food Places (SFP)</a:t>
            </a:r>
            <a:r>
              <a:rPr lang="en-GB" sz="2000"/>
              <a:t> movement, working around the </a:t>
            </a:r>
            <a:r>
              <a:rPr lang="en-GB" sz="2000" b="1"/>
              <a:t>Six Key Themes</a:t>
            </a:r>
          </a:p>
          <a:p>
            <a:endParaRPr lang="en-GB" sz="2000"/>
          </a:p>
        </p:txBody>
      </p:sp>
      <p:pic>
        <p:nvPicPr>
          <p:cNvPr id="1028" name="Picture 4">
            <a:extLst>
              <a:ext uri="{FF2B5EF4-FFF2-40B4-BE49-F238E27FC236}">
                <a16:creationId xmlns:a16="http://schemas.microsoft.com/office/drawing/2014/main" id="{EEAF53F0-856B-68B0-1CD0-DAD78B2027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32" r="5719"/>
          <a:stretch/>
        </p:blipFill>
        <p:spPr bwMode="auto">
          <a:xfrm>
            <a:off x="721029" y="3076787"/>
            <a:ext cx="4619625" cy="3278981"/>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F68EE07F-F4BE-E288-F062-961BBF04CA3D}"/>
              </a:ext>
            </a:extLst>
          </p:cNvPr>
          <p:cNvSpPr txBox="1">
            <a:spLocks/>
          </p:cNvSpPr>
          <p:nvPr/>
        </p:nvSpPr>
        <p:spPr>
          <a:xfrm>
            <a:off x="1710714" y="404317"/>
            <a:ext cx="8770571" cy="1345269"/>
          </a:xfrm>
          <a:prstGeom prst="rect">
            <a:avLst/>
          </a:prstGeom>
        </p:spPr>
        <p:txBody>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pPr algn="ctr"/>
            <a:r>
              <a:rPr lang="en-GB"/>
              <a:t>Devon Food Partnership</a:t>
            </a:r>
          </a:p>
        </p:txBody>
      </p:sp>
    </p:spTree>
    <p:extLst>
      <p:ext uri="{BB962C8B-B14F-4D97-AF65-F5344CB8AC3E}">
        <p14:creationId xmlns:p14="http://schemas.microsoft.com/office/powerpoint/2010/main" val="766151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18D5F-4CA0-57A9-CC0F-CFA46B4C50A8}"/>
            </a:ext>
          </a:extLst>
        </p:cNvPr>
        <p:cNvGrpSpPr/>
        <p:nvPr/>
      </p:nvGrpSpPr>
      <p:grpSpPr>
        <a:xfrm>
          <a:off x="0" y="0"/>
          <a:ext cx="0" cy="0"/>
          <a:chOff x="0" y="0"/>
          <a:chExt cx="0" cy="0"/>
        </a:xfrm>
      </p:grpSpPr>
      <p:sp>
        <p:nvSpPr>
          <p:cNvPr id="5" name="TextBox 25">
            <a:extLst>
              <a:ext uri="{FF2B5EF4-FFF2-40B4-BE49-F238E27FC236}">
                <a16:creationId xmlns:a16="http://schemas.microsoft.com/office/drawing/2014/main" id="{5B38FB77-2DD0-B110-4675-31840592D733}"/>
              </a:ext>
            </a:extLst>
          </p:cNvPr>
          <p:cNvSpPr txBox="1"/>
          <p:nvPr/>
        </p:nvSpPr>
        <p:spPr>
          <a:xfrm>
            <a:off x="2932242" y="485299"/>
            <a:ext cx="6327515" cy="430887"/>
          </a:xfrm>
          <a:prstGeom prst="rect">
            <a:avLst/>
          </a:prstGeom>
        </p:spPr>
        <p:txBody>
          <a:bodyPr wrap="square" lIns="0" tIns="0" rIns="0" bIns="0" rtlCol="0" anchor="t">
            <a:spAutoFit/>
          </a:bodyPr>
          <a:lstStyle/>
          <a:p>
            <a:pPr algn="ctr"/>
            <a:r>
              <a:rPr lang="en-GB" sz="2800" b="1">
                <a:solidFill>
                  <a:schemeClr val="tx1">
                    <a:lumMod val="75000"/>
                    <a:lumOff val="25000"/>
                  </a:schemeClr>
                </a:solidFill>
                <a:effectLst/>
                <a:ea typeface="Aptos" panose="020B0004020202020204" pitchFamily="34" charset="0"/>
                <a:cs typeface="Aptos" panose="020B0004020202020204" pitchFamily="34" charset="0"/>
              </a:rPr>
              <a:t>Timeline</a:t>
            </a:r>
            <a:endParaRPr lang="en-GB" sz="2800">
              <a:solidFill>
                <a:schemeClr val="tx1">
                  <a:lumMod val="75000"/>
                  <a:lumOff val="25000"/>
                </a:schemeClr>
              </a:solidFill>
              <a:effectLst/>
              <a:ea typeface="Aptos" panose="020B0004020202020204" pitchFamily="34" charset="0"/>
              <a:cs typeface="Aptos" panose="020B0004020202020204" pitchFamily="34" charset="0"/>
            </a:endParaRPr>
          </a:p>
        </p:txBody>
      </p:sp>
      <p:sp>
        <p:nvSpPr>
          <p:cNvPr id="38" name="AutoShape 5">
            <a:extLst>
              <a:ext uri="{FF2B5EF4-FFF2-40B4-BE49-F238E27FC236}">
                <a16:creationId xmlns:a16="http://schemas.microsoft.com/office/drawing/2014/main" id="{329AA9D9-DCE8-C2A8-7E7F-2531C549655F}"/>
              </a:ext>
            </a:extLst>
          </p:cNvPr>
          <p:cNvSpPr/>
          <p:nvPr/>
        </p:nvSpPr>
        <p:spPr>
          <a:xfrm>
            <a:off x="717548" y="3952448"/>
            <a:ext cx="10788651" cy="8695"/>
          </a:xfrm>
          <a:prstGeom prst="line">
            <a:avLst/>
          </a:prstGeom>
          <a:ln w="95250" cap="rnd">
            <a:solidFill>
              <a:schemeClr val="tx1">
                <a:lumMod val="85000"/>
                <a:lumOff val="15000"/>
              </a:schemeClr>
            </a:solidFill>
            <a:prstDash val="solid"/>
            <a:headEnd type="none" w="sm" len="sm"/>
            <a:tailEnd type="none" w="sm" len="sm"/>
          </a:ln>
        </p:spPr>
        <p:txBody>
          <a:bodyPr/>
          <a:lstStyle/>
          <a:p>
            <a:endParaRPr lang="en-GB" sz="1050">
              <a:solidFill>
                <a:schemeClr val="tx1">
                  <a:lumMod val="75000"/>
                  <a:lumOff val="25000"/>
                </a:schemeClr>
              </a:solidFill>
            </a:endParaRPr>
          </a:p>
        </p:txBody>
      </p:sp>
      <p:sp>
        <p:nvSpPr>
          <p:cNvPr id="39" name="AutoShape 6">
            <a:extLst>
              <a:ext uri="{FF2B5EF4-FFF2-40B4-BE49-F238E27FC236}">
                <a16:creationId xmlns:a16="http://schemas.microsoft.com/office/drawing/2014/main" id="{E5519899-B518-C7C5-B676-9827433901F0}"/>
              </a:ext>
            </a:extLst>
          </p:cNvPr>
          <p:cNvSpPr/>
          <p:nvPr/>
        </p:nvSpPr>
        <p:spPr>
          <a:xfrm flipV="1">
            <a:off x="704850" y="3771902"/>
            <a:ext cx="0" cy="378485"/>
          </a:xfrm>
          <a:prstGeom prst="line">
            <a:avLst/>
          </a:prstGeom>
          <a:ln w="95250" cap="rnd">
            <a:solidFill>
              <a:schemeClr val="tx1">
                <a:lumMod val="85000"/>
                <a:lumOff val="15000"/>
              </a:schemeClr>
            </a:solidFill>
            <a:prstDash val="solid"/>
            <a:headEnd type="none" w="sm" len="sm"/>
            <a:tailEnd type="none" w="sm" len="sm"/>
          </a:ln>
        </p:spPr>
        <p:txBody>
          <a:bodyPr/>
          <a:lstStyle/>
          <a:p>
            <a:endParaRPr lang="en-GB" sz="1050">
              <a:solidFill>
                <a:schemeClr val="tx1">
                  <a:lumMod val="75000"/>
                  <a:lumOff val="25000"/>
                </a:schemeClr>
              </a:solidFill>
            </a:endParaRPr>
          </a:p>
        </p:txBody>
      </p:sp>
      <p:sp>
        <p:nvSpPr>
          <p:cNvPr id="40" name="AutoShape 7">
            <a:extLst>
              <a:ext uri="{FF2B5EF4-FFF2-40B4-BE49-F238E27FC236}">
                <a16:creationId xmlns:a16="http://schemas.microsoft.com/office/drawing/2014/main" id="{517F4AF5-B859-0CEF-942D-5BE10B1BCBA3}"/>
              </a:ext>
            </a:extLst>
          </p:cNvPr>
          <p:cNvSpPr/>
          <p:nvPr/>
        </p:nvSpPr>
        <p:spPr>
          <a:xfrm flipV="1">
            <a:off x="5925945" y="3771902"/>
            <a:ext cx="0" cy="378485"/>
          </a:xfrm>
          <a:prstGeom prst="line">
            <a:avLst/>
          </a:prstGeom>
          <a:ln w="95250" cap="rnd">
            <a:solidFill>
              <a:schemeClr val="tx1">
                <a:lumMod val="85000"/>
                <a:lumOff val="15000"/>
              </a:schemeClr>
            </a:solidFill>
            <a:prstDash val="solid"/>
            <a:headEnd type="none" w="sm" len="sm"/>
            <a:tailEnd type="none" w="sm" len="sm"/>
          </a:ln>
        </p:spPr>
        <p:txBody>
          <a:bodyPr/>
          <a:lstStyle/>
          <a:p>
            <a:endParaRPr lang="en-GB" sz="1050">
              <a:solidFill>
                <a:schemeClr val="tx1">
                  <a:lumMod val="75000"/>
                  <a:lumOff val="25000"/>
                </a:schemeClr>
              </a:solidFill>
            </a:endParaRPr>
          </a:p>
        </p:txBody>
      </p:sp>
      <p:sp>
        <p:nvSpPr>
          <p:cNvPr id="41" name="AutoShape 8">
            <a:extLst>
              <a:ext uri="{FF2B5EF4-FFF2-40B4-BE49-F238E27FC236}">
                <a16:creationId xmlns:a16="http://schemas.microsoft.com/office/drawing/2014/main" id="{B125CC93-C9DC-FAE7-9621-560BE902A99C}"/>
              </a:ext>
            </a:extLst>
          </p:cNvPr>
          <p:cNvSpPr/>
          <p:nvPr/>
        </p:nvSpPr>
        <p:spPr>
          <a:xfrm flipV="1">
            <a:off x="11506199" y="3763205"/>
            <a:ext cx="0" cy="378485"/>
          </a:xfrm>
          <a:prstGeom prst="line">
            <a:avLst/>
          </a:prstGeom>
          <a:ln w="95250" cap="rnd">
            <a:solidFill>
              <a:schemeClr val="tx1">
                <a:lumMod val="85000"/>
                <a:lumOff val="15000"/>
              </a:schemeClr>
            </a:solidFill>
            <a:prstDash val="solid"/>
            <a:headEnd type="none" w="sm" len="sm"/>
            <a:tailEnd type="none" w="sm" len="sm"/>
          </a:ln>
        </p:spPr>
        <p:txBody>
          <a:bodyPr/>
          <a:lstStyle/>
          <a:p>
            <a:endParaRPr lang="en-GB" sz="1050">
              <a:solidFill>
                <a:schemeClr val="tx1">
                  <a:lumMod val="75000"/>
                  <a:lumOff val="25000"/>
                </a:schemeClr>
              </a:solidFill>
            </a:endParaRPr>
          </a:p>
        </p:txBody>
      </p:sp>
      <p:sp>
        <p:nvSpPr>
          <p:cNvPr id="42" name="AutoShape 9">
            <a:extLst>
              <a:ext uri="{FF2B5EF4-FFF2-40B4-BE49-F238E27FC236}">
                <a16:creationId xmlns:a16="http://schemas.microsoft.com/office/drawing/2014/main" id="{39BEFDCD-97EC-0568-9D49-0DD96FBE0A20}"/>
              </a:ext>
            </a:extLst>
          </p:cNvPr>
          <p:cNvSpPr/>
          <p:nvPr/>
        </p:nvSpPr>
        <p:spPr>
          <a:xfrm flipV="1">
            <a:off x="8700197" y="3771902"/>
            <a:ext cx="0" cy="378485"/>
          </a:xfrm>
          <a:prstGeom prst="line">
            <a:avLst/>
          </a:prstGeom>
          <a:ln w="95250" cap="rnd">
            <a:solidFill>
              <a:schemeClr val="tx1">
                <a:lumMod val="85000"/>
                <a:lumOff val="15000"/>
              </a:schemeClr>
            </a:solidFill>
            <a:prstDash val="solid"/>
            <a:headEnd type="none" w="sm" len="sm"/>
            <a:tailEnd type="none" w="sm" len="sm"/>
          </a:ln>
        </p:spPr>
        <p:txBody>
          <a:bodyPr/>
          <a:lstStyle/>
          <a:p>
            <a:endParaRPr lang="en-GB" sz="1050">
              <a:solidFill>
                <a:schemeClr val="tx1">
                  <a:lumMod val="75000"/>
                  <a:lumOff val="25000"/>
                </a:schemeClr>
              </a:solidFill>
            </a:endParaRPr>
          </a:p>
        </p:txBody>
      </p:sp>
      <p:sp>
        <p:nvSpPr>
          <p:cNvPr id="43" name="AutoShape 10">
            <a:extLst>
              <a:ext uri="{FF2B5EF4-FFF2-40B4-BE49-F238E27FC236}">
                <a16:creationId xmlns:a16="http://schemas.microsoft.com/office/drawing/2014/main" id="{05EAD439-8CB7-DCA5-8B4C-07C11B29DF9B}"/>
              </a:ext>
            </a:extLst>
          </p:cNvPr>
          <p:cNvSpPr/>
          <p:nvPr/>
        </p:nvSpPr>
        <p:spPr>
          <a:xfrm flipV="1">
            <a:off x="3150995" y="3771902"/>
            <a:ext cx="0" cy="378485"/>
          </a:xfrm>
          <a:prstGeom prst="line">
            <a:avLst/>
          </a:prstGeom>
          <a:ln w="95250" cap="rnd">
            <a:solidFill>
              <a:schemeClr val="tx1">
                <a:lumMod val="85000"/>
                <a:lumOff val="15000"/>
              </a:schemeClr>
            </a:solidFill>
            <a:prstDash val="solid"/>
            <a:headEnd type="none" w="sm" len="sm"/>
            <a:tailEnd type="none" w="sm" len="sm"/>
          </a:ln>
        </p:spPr>
        <p:txBody>
          <a:bodyPr/>
          <a:lstStyle/>
          <a:p>
            <a:endParaRPr lang="en-GB" sz="1050">
              <a:solidFill>
                <a:schemeClr val="tx1">
                  <a:lumMod val="75000"/>
                  <a:lumOff val="25000"/>
                </a:schemeClr>
              </a:solidFill>
            </a:endParaRPr>
          </a:p>
        </p:txBody>
      </p:sp>
      <p:sp>
        <p:nvSpPr>
          <p:cNvPr id="47" name="AutoShape 14">
            <a:extLst>
              <a:ext uri="{FF2B5EF4-FFF2-40B4-BE49-F238E27FC236}">
                <a16:creationId xmlns:a16="http://schemas.microsoft.com/office/drawing/2014/main" id="{0E203F79-2368-6DF0-A6A8-EF774B3D07DC}"/>
              </a:ext>
            </a:extLst>
          </p:cNvPr>
          <p:cNvSpPr/>
          <p:nvPr/>
        </p:nvSpPr>
        <p:spPr>
          <a:xfrm>
            <a:off x="6313820" y="3061567"/>
            <a:ext cx="0" cy="711939"/>
          </a:xfrm>
          <a:prstGeom prst="line">
            <a:avLst/>
          </a:prstGeom>
          <a:ln w="95250" cap="flat">
            <a:solidFill>
              <a:schemeClr val="tx1">
                <a:lumMod val="85000"/>
                <a:lumOff val="15000"/>
              </a:schemeClr>
            </a:solidFill>
            <a:prstDash val="solid"/>
            <a:headEnd type="none" w="sm" len="sm"/>
            <a:tailEnd type="arrow" w="med" len="sm"/>
          </a:ln>
        </p:spPr>
        <p:txBody>
          <a:bodyPr/>
          <a:lstStyle/>
          <a:p>
            <a:endParaRPr lang="en-GB" sz="1050">
              <a:solidFill>
                <a:schemeClr val="tx1">
                  <a:lumMod val="75000"/>
                  <a:lumOff val="25000"/>
                </a:schemeClr>
              </a:solidFill>
            </a:endParaRPr>
          </a:p>
        </p:txBody>
      </p:sp>
      <p:sp>
        <p:nvSpPr>
          <p:cNvPr id="49" name="Freeform 16">
            <a:extLst>
              <a:ext uri="{FF2B5EF4-FFF2-40B4-BE49-F238E27FC236}">
                <a16:creationId xmlns:a16="http://schemas.microsoft.com/office/drawing/2014/main" id="{5558B9E3-B0F7-FE53-3648-83368F32C3C6}"/>
              </a:ext>
            </a:extLst>
          </p:cNvPr>
          <p:cNvSpPr/>
          <p:nvPr/>
        </p:nvSpPr>
        <p:spPr>
          <a:xfrm>
            <a:off x="653740" y="4837763"/>
            <a:ext cx="1426585" cy="1426585"/>
          </a:xfrm>
          <a:custGeom>
            <a:avLst/>
            <a:gdLst/>
            <a:ahLst/>
            <a:cxnLst/>
            <a:rect l="l" t="t" r="r" b="b"/>
            <a:pathLst>
              <a:path w="2139878" h="2139878">
                <a:moveTo>
                  <a:pt x="0" y="0"/>
                </a:moveTo>
                <a:lnTo>
                  <a:pt x="2139878" y="0"/>
                </a:lnTo>
                <a:lnTo>
                  <a:pt x="2139878" y="2139878"/>
                </a:lnTo>
                <a:lnTo>
                  <a:pt x="0" y="2139878"/>
                </a:lnTo>
                <a:lnTo>
                  <a:pt x="0" y="0"/>
                </a:lnTo>
                <a:close/>
              </a:path>
            </a:pathLst>
          </a:custGeom>
          <a:blipFill>
            <a:blip r:embed="rId2"/>
            <a:stretch>
              <a:fillRect/>
            </a:stretch>
          </a:blipFill>
        </p:spPr>
        <p:txBody>
          <a:bodyPr/>
          <a:lstStyle/>
          <a:p>
            <a:endParaRPr lang="en-GB" sz="1050">
              <a:solidFill>
                <a:schemeClr val="tx1">
                  <a:lumMod val="75000"/>
                  <a:lumOff val="25000"/>
                </a:schemeClr>
              </a:solidFill>
            </a:endParaRPr>
          </a:p>
        </p:txBody>
      </p:sp>
      <p:sp>
        <p:nvSpPr>
          <p:cNvPr id="50" name="TextBox 18">
            <a:extLst>
              <a:ext uri="{FF2B5EF4-FFF2-40B4-BE49-F238E27FC236}">
                <a16:creationId xmlns:a16="http://schemas.microsoft.com/office/drawing/2014/main" id="{87E9EF28-30C4-2FB4-66B6-13AA2A53221A}"/>
              </a:ext>
            </a:extLst>
          </p:cNvPr>
          <p:cNvSpPr txBox="1"/>
          <p:nvPr/>
        </p:nvSpPr>
        <p:spPr>
          <a:xfrm>
            <a:off x="2796556" y="4093236"/>
            <a:ext cx="708879" cy="423193"/>
          </a:xfrm>
          <a:prstGeom prst="rect">
            <a:avLst/>
          </a:prstGeom>
        </p:spPr>
        <p:txBody>
          <a:bodyPr lIns="0" tIns="0" rIns="0" bIns="0" rtlCol="0" anchor="t">
            <a:spAutoFit/>
          </a:bodyPr>
          <a:lstStyle/>
          <a:p>
            <a:pPr>
              <a:lnSpc>
                <a:spcPts val="3640"/>
              </a:lnSpc>
            </a:pPr>
            <a:r>
              <a:rPr lang="en-US" sz="2000" b="1">
                <a:solidFill>
                  <a:schemeClr val="tx1">
                    <a:lumMod val="75000"/>
                    <a:lumOff val="25000"/>
                  </a:schemeClr>
                </a:solidFill>
                <a:ea typeface="Eastman Grotesque Bold"/>
                <a:cs typeface="Eastman Grotesque Bold"/>
                <a:sym typeface="Eastman Grotesque Bold"/>
              </a:rPr>
              <a:t>2022</a:t>
            </a:r>
          </a:p>
        </p:txBody>
      </p:sp>
      <p:sp>
        <p:nvSpPr>
          <p:cNvPr id="51" name="TextBox 19">
            <a:extLst>
              <a:ext uri="{FF2B5EF4-FFF2-40B4-BE49-F238E27FC236}">
                <a16:creationId xmlns:a16="http://schemas.microsoft.com/office/drawing/2014/main" id="{93544234-455E-4849-26C0-497A918E05FC}"/>
              </a:ext>
            </a:extLst>
          </p:cNvPr>
          <p:cNvSpPr txBox="1"/>
          <p:nvPr/>
        </p:nvSpPr>
        <p:spPr>
          <a:xfrm>
            <a:off x="5530117" y="4093236"/>
            <a:ext cx="791657" cy="423193"/>
          </a:xfrm>
          <a:prstGeom prst="rect">
            <a:avLst/>
          </a:prstGeom>
        </p:spPr>
        <p:txBody>
          <a:bodyPr lIns="0" tIns="0" rIns="0" bIns="0" rtlCol="0" anchor="t">
            <a:spAutoFit/>
          </a:bodyPr>
          <a:lstStyle/>
          <a:p>
            <a:pPr>
              <a:lnSpc>
                <a:spcPts val="3640"/>
              </a:lnSpc>
            </a:pPr>
            <a:r>
              <a:rPr lang="en-US" sz="2000" b="1">
                <a:solidFill>
                  <a:schemeClr val="tx1">
                    <a:lumMod val="75000"/>
                    <a:lumOff val="25000"/>
                  </a:schemeClr>
                </a:solidFill>
                <a:ea typeface="Eastman Grotesque Bold"/>
                <a:cs typeface="Eastman Grotesque Bold"/>
                <a:sym typeface="Eastman Grotesque Bold"/>
              </a:rPr>
              <a:t>2023</a:t>
            </a:r>
          </a:p>
        </p:txBody>
      </p:sp>
      <p:sp>
        <p:nvSpPr>
          <p:cNvPr id="52" name="TextBox 20">
            <a:extLst>
              <a:ext uri="{FF2B5EF4-FFF2-40B4-BE49-F238E27FC236}">
                <a16:creationId xmlns:a16="http://schemas.microsoft.com/office/drawing/2014/main" id="{B9F6A0A6-61A2-75CF-CACA-1717A089AEE6}"/>
              </a:ext>
            </a:extLst>
          </p:cNvPr>
          <p:cNvSpPr txBox="1"/>
          <p:nvPr/>
        </p:nvSpPr>
        <p:spPr>
          <a:xfrm>
            <a:off x="8347424" y="4093236"/>
            <a:ext cx="791657" cy="423193"/>
          </a:xfrm>
          <a:prstGeom prst="rect">
            <a:avLst/>
          </a:prstGeom>
        </p:spPr>
        <p:txBody>
          <a:bodyPr lIns="0" tIns="0" rIns="0" bIns="0" rtlCol="0" anchor="t">
            <a:spAutoFit/>
          </a:bodyPr>
          <a:lstStyle/>
          <a:p>
            <a:pPr>
              <a:lnSpc>
                <a:spcPts val="3640"/>
              </a:lnSpc>
            </a:pPr>
            <a:r>
              <a:rPr lang="en-US" sz="2000" b="1">
                <a:solidFill>
                  <a:schemeClr val="tx1">
                    <a:lumMod val="75000"/>
                    <a:lumOff val="25000"/>
                  </a:schemeClr>
                </a:solidFill>
                <a:ea typeface="Eastman Grotesque Bold"/>
                <a:cs typeface="Eastman Grotesque Bold"/>
                <a:sym typeface="Eastman Grotesque Bold"/>
              </a:rPr>
              <a:t>2024</a:t>
            </a:r>
          </a:p>
        </p:txBody>
      </p:sp>
      <p:sp>
        <p:nvSpPr>
          <p:cNvPr id="53" name="TextBox 21">
            <a:extLst>
              <a:ext uri="{FF2B5EF4-FFF2-40B4-BE49-F238E27FC236}">
                <a16:creationId xmlns:a16="http://schemas.microsoft.com/office/drawing/2014/main" id="{76C5B0B3-401D-06E9-DC64-882FCB54B4A3}"/>
              </a:ext>
            </a:extLst>
          </p:cNvPr>
          <p:cNvSpPr txBox="1"/>
          <p:nvPr/>
        </p:nvSpPr>
        <p:spPr>
          <a:xfrm>
            <a:off x="321722" y="4093236"/>
            <a:ext cx="791657" cy="423193"/>
          </a:xfrm>
          <a:prstGeom prst="rect">
            <a:avLst/>
          </a:prstGeom>
        </p:spPr>
        <p:txBody>
          <a:bodyPr lIns="0" tIns="0" rIns="0" bIns="0" rtlCol="0" anchor="t">
            <a:spAutoFit/>
          </a:bodyPr>
          <a:lstStyle/>
          <a:p>
            <a:pPr>
              <a:lnSpc>
                <a:spcPts val="3640"/>
              </a:lnSpc>
            </a:pPr>
            <a:r>
              <a:rPr lang="en-US" sz="2000" b="1">
                <a:solidFill>
                  <a:schemeClr val="tx1">
                    <a:lumMod val="75000"/>
                    <a:lumOff val="25000"/>
                  </a:schemeClr>
                </a:solidFill>
                <a:ea typeface="Eastman Grotesque Bold"/>
                <a:cs typeface="Eastman Grotesque Bold"/>
                <a:sym typeface="Eastman Grotesque Bold"/>
              </a:rPr>
              <a:t>2021</a:t>
            </a:r>
          </a:p>
        </p:txBody>
      </p:sp>
      <p:sp>
        <p:nvSpPr>
          <p:cNvPr id="54" name="TextBox 22">
            <a:extLst>
              <a:ext uri="{FF2B5EF4-FFF2-40B4-BE49-F238E27FC236}">
                <a16:creationId xmlns:a16="http://schemas.microsoft.com/office/drawing/2014/main" id="{F6952ED5-92F0-DC9D-4898-D25B5CC6EC2C}"/>
              </a:ext>
            </a:extLst>
          </p:cNvPr>
          <p:cNvSpPr txBox="1"/>
          <p:nvPr/>
        </p:nvSpPr>
        <p:spPr>
          <a:xfrm>
            <a:off x="11078622" y="4093236"/>
            <a:ext cx="791657" cy="423193"/>
          </a:xfrm>
          <a:prstGeom prst="rect">
            <a:avLst/>
          </a:prstGeom>
        </p:spPr>
        <p:txBody>
          <a:bodyPr lIns="0" tIns="0" rIns="0" bIns="0" rtlCol="0" anchor="t">
            <a:spAutoFit/>
          </a:bodyPr>
          <a:lstStyle/>
          <a:p>
            <a:pPr>
              <a:lnSpc>
                <a:spcPts val="3640"/>
              </a:lnSpc>
            </a:pPr>
            <a:r>
              <a:rPr lang="en-US" sz="2000" b="1">
                <a:solidFill>
                  <a:schemeClr val="tx1">
                    <a:lumMod val="75000"/>
                    <a:lumOff val="25000"/>
                  </a:schemeClr>
                </a:solidFill>
                <a:ea typeface="Eastman Grotesque Bold"/>
                <a:cs typeface="Eastman Grotesque Bold"/>
                <a:sym typeface="Eastman Grotesque Bold"/>
              </a:rPr>
              <a:t>2025</a:t>
            </a:r>
          </a:p>
        </p:txBody>
      </p:sp>
      <p:sp>
        <p:nvSpPr>
          <p:cNvPr id="56" name="TextBox 24">
            <a:extLst>
              <a:ext uri="{FF2B5EF4-FFF2-40B4-BE49-F238E27FC236}">
                <a16:creationId xmlns:a16="http://schemas.microsoft.com/office/drawing/2014/main" id="{99F5FCFC-ADAF-626D-396A-1CF414F4E18E}"/>
              </a:ext>
            </a:extLst>
          </p:cNvPr>
          <p:cNvSpPr txBox="1"/>
          <p:nvPr/>
        </p:nvSpPr>
        <p:spPr>
          <a:xfrm>
            <a:off x="649652" y="1794472"/>
            <a:ext cx="2282590" cy="1151597"/>
          </a:xfrm>
          <a:prstGeom prst="rect">
            <a:avLst/>
          </a:prstGeom>
        </p:spPr>
        <p:txBody>
          <a:bodyPr lIns="0" tIns="0" rIns="0" bIns="0" rtlCol="0" anchor="t">
            <a:spAutoFit/>
          </a:bodyPr>
          <a:lstStyle/>
          <a:p>
            <a:pPr>
              <a:lnSpc>
                <a:spcPts val="3640"/>
              </a:lnSpc>
            </a:pPr>
            <a:r>
              <a:rPr lang="en-US" b="1">
                <a:solidFill>
                  <a:schemeClr val="tx1">
                    <a:lumMod val="75000"/>
                    <a:lumOff val="25000"/>
                  </a:schemeClr>
                </a:solidFill>
                <a:ea typeface="Eastman Grotesque Bold"/>
                <a:cs typeface="Eastman Grotesque Bold"/>
                <a:sym typeface="Eastman Grotesque Bold"/>
              </a:rPr>
              <a:t>Feb 2021</a:t>
            </a:r>
          </a:p>
          <a:p>
            <a:pPr>
              <a:lnSpc>
                <a:spcPts val="2801"/>
              </a:lnSpc>
            </a:pPr>
            <a:r>
              <a:rPr lang="en-US" sz="1600">
                <a:solidFill>
                  <a:schemeClr val="tx1">
                    <a:lumMod val="75000"/>
                    <a:lumOff val="25000"/>
                  </a:schemeClr>
                </a:solidFill>
                <a:ea typeface="Eastman Grotesque"/>
                <a:cs typeface="Eastman Grotesque"/>
                <a:sym typeface="Eastman Grotesque"/>
              </a:rPr>
              <a:t>DFP established and joins SFP movement</a:t>
            </a:r>
          </a:p>
        </p:txBody>
      </p:sp>
      <p:sp>
        <p:nvSpPr>
          <p:cNvPr id="58" name="TextBox 26">
            <a:extLst>
              <a:ext uri="{FF2B5EF4-FFF2-40B4-BE49-F238E27FC236}">
                <a16:creationId xmlns:a16="http://schemas.microsoft.com/office/drawing/2014/main" id="{DF0CAC4C-DFA4-6210-76AE-9C2B406DFDD9}"/>
              </a:ext>
            </a:extLst>
          </p:cNvPr>
          <p:cNvSpPr txBox="1"/>
          <p:nvPr/>
        </p:nvSpPr>
        <p:spPr>
          <a:xfrm>
            <a:off x="5360919" y="1795063"/>
            <a:ext cx="2320921" cy="1159292"/>
          </a:xfrm>
          <a:prstGeom prst="rect">
            <a:avLst/>
          </a:prstGeom>
        </p:spPr>
        <p:txBody>
          <a:bodyPr lIns="0" tIns="0" rIns="0" bIns="0" rtlCol="0" anchor="t">
            <a:spAutoFit/>
          </a:bodyPr>
          <a:lstStyle/>
          <a:p>
            <a:pPr>
              <a:lnSpc>
                <a:spcPts val="3640"/>
              </a:lnSpc>
            </a:pPr>
            <a:r>
              <a:rPr lang="en-US" b="1">
                <a:solidFill>
                  <a:schemeClr val="tx1">
                    <a:lumMod val="75000"/>
                    <a:lumOff val="25000"/>
                  </a:schemeClr>
                </a:solidFill>
                <a:ea typeface="Eastman Grotesque Bold"/>
                <a:cs typeface="Eastman Grotesque Bold"/>
                <a:sym typeface="Eastman Grotesque Bold"/>
              </a:rPr>
              <a:t>Feb 2023</a:t>
            </a:r>
          </a:p>
          <a:p>
            <a:pPr>
              <a:lnSpc>
                <a:spcPts val="2801"/>
              </a:lnSpc>
            </a:pPr>
            <a:r>
              <a:rPr lang="en-US" sz="1600">
                <a:solidFill>
                  <a:schemeClr val="tx1">
                    <a:lumMod val="75000"/>
                    <a:lumOff val="25000"/>
                  </a:schemeClr>
                </a:solidFill>
                <a:ea typeface="Eastman Grotesque"/>
                <a:cs typeface="Eastman Grotesque"/>
                <a:sym typeface="Eastman Grotesque"/>
              </a:rPr>
              <a:t>Devon’s Good Food Strategy launched</a:t>
            </a:r>
          </a:p>
        </p:txBody>
      </p:sp>
      <p:sp>
        <p:nvSpPr>
          <p:cNvPr id="60" name="Freeform 28">
            <a:extLst>
              <a:ext uri="{FF2B5EF4-FFF2-40B4-BE49-F238E27FC236}">
                <a16:creationId xmlns:a16="http://schemas.microsoft.com/office/drawing/2014/main" id="{CBD92360-BBA1-60E7-1F98-94746A3BAB41}"/>
              </a:ext>
            </a:extLst>
          </p:cNvPr>
          <p:cNvSpPr/>
          <p:nvPr/>
        </p:nvSpPr>
        <p:spPr>
          <a:xfrm>
            <a:off x="3615648" y="1400485"/>
            <a:ext cx="1503992" cy="1937611"/>
          </a:xfrm>
          <a:custGeom>
            <a:avLst/>
            <a:gdLst/>
            <a:ahLst/>
            <a:cxnLst/>
            <a:rect l="l" t="t" r="r" b="b"/>
            <a:pathLst>
              <a:path w="2255988" h="2906416">
                <a:moveTo>
                  <a:pt x="0" y="0"/>
                </a:moveTo>
                <a:lnTo>
                  <a:pt x="2255987" y="0"/>
                </a:lnTo>
                <a:lnTo>
                  <a:pt x="2255987" y="2906416"/>
                </a:lnTo>
                <a:lnTo>
                  <a:pt x="0" y="2906416"/>
                </a:lnTo>
                <a:lnTo>
                  <a:pt x="0" y="0"/>
                </a:lnTo>
                <a:close/>
              </a:path>
            </a:pathLst>
          </a:custGeom>
          <a:blipFill>
            <a:blip r:embed="rId3"/>
            <a:stretch>
              <a:fillRect r="-56"/>
            </a:stretch>
          </a:blipFill>
        </p:spPr>
        <p:txBody>
          <a:bodyPr/>
          <a:lstStyle/>
          <a:p>
            <a:endParaRPr lang="en-GB" sz="1050">
              <a:solidFill>
                <a:schemeClr val="tx1">
                  <a:lumMod val="75000"/>
                  <a:lumOff val="25000"/>
                </a:schemeClr>
              </a:solidFill>
            </a:endParaRPr>
          </a:p>
        </p:txBody>
      </p:sp>
      <p:sp>
        <p:nvSpPr>
          <p:cNvPr id="61" name="AutoShape 14">
            <a:extLst>
              <a:ext uri="{FF2B5EF4-FFF2-40B4-BE49-F238E27FC236}">
                <a16:creationId xmlns:a16="http://schemas.microsoft.com/office/drawing/2014/main" id="{99122205-BE97-2AFB-2367-0DF07C94DCD1}"/>
              </a:ext>
            </a:extLst>
          </p:cNvPr>
          <p:cNvSpPr/>
          <p:nvPr/>
        </p:nvSpPr>
        <p:spPr>
          <a:xfrm>
            <a:off x="1204819" y="3063794"/>
            <a:ext cx="0" cy="711939"/>
          </a:xfrm>
          <a:prstGeom prst="line">
            <a:avLst/>
          </a:prstGeom>
          <a:ln w="95250" cap="flat">
            <a:solidFill>
              <a:schemeClr val="tx1">
                <a:lumMod val="85000"/>
                <a:lumOff val="15000"/>
              </a:schemeClr>
            </a:solidFill>
            <a:prstDash val="solid"/>
            <a:headEnd type="none" w="sm" len="sm"/>
            <a:tailEnd type="arrow" w="med" len="sm"/>
          </a:ln>
        </p:spPr>
        <p:txBody>
          <a:bodyPr/>
          <a:lstStyle/>
          <a:p>
            <a:endParaRPr lang="en-GB" sz="1050">
              <a:solidFill>
                <a:schemeClr val="tx1">
                  <a:lumMod val="75000"/>
                  <a:lumOff val="25000"/>
                </a:schemeClr>
              </a:solidFill>
            </a:endParaRPr>
          </a:p>
        </p:txBody>
      </p:sp>
      <p:sp>
        <p:nvSpPr>
          <p:cNvPr id="62" name="Freeform 15">
            <a:extLst>
              <a:ext uri="{FF2B5EF4-FFF2-40B4-BE49-F238E27FC236}">
                <a16:creationId xmlns:a16="http://schemas.microsoft.com/office/drawing/2014/main" id="{9353B02C-22E3-ADCC-2585-9475939D0C18}"/>
              </a:ext>
            </a:extLst>
          </p:cNvPr>
          <p:cNvSpPr/>
          <p:nvPr/>
        </p:nvSpPr>
        <p:spPr>
          <a:xfrm rot="16200000">
            <a:off x="4274396" y="3536149"/>
            <a:ext cx="570505" cy="2817307"/>
          </a:xfrm>
          <a:custGeom>
            <a:avLst/>
            <a:gdLst/>
            <a:ahLst/>
            <a:cxnLst/>
            <a:rect l="l" t="t" r="r" b="b"/>
            <a:pathLst>
              <a:path w="855757" h="4225960">
                <a:moveTo>
                  <a:pt x="0" y="0"/>
                </a:moveTo>
                <a:lnTo>
                  <a:pt x="855757" y="0"/>
                </a:lnTo>
                <a:lnTo>
                  <a:pt x="855757" y="4225960"/>
                </a:lnTo>
                <a:lnTo>
                  <a:pt x="0" y="42259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050">
              <a:solidFill>
                <a:schemeClr val="tx1">
                  <a:lumMod val="75000"/>
                  <a:lumOff val="25000"/>
                </a:schemeClr>
              </a:solidFill>
            </a:endParaRPr>
          </a:p>
        </p:txBody>
      </p:sp>
      <p:sp>
        <p:nvSpPr>
          <p:cNvPr id="64" name="TextBox 63">
            <a:extLst>
              <a:ext uri="{FF2B5EF4-FFF2-40B4-BE49-F238E27FC236}">
                <a16:creationId xmlns:a16="http://schemas.microsoft.com/office/drawing/2014/main" id="{C89F9BBE-6041-389B-F394-DE6EC396327F}"/>
              </a:ext>
            </a:extLst>
          </p:cNvPr>
          <p:cNvSpPr txBox="1"/>
          <p:nvPr/>
        </p:nvSpPr>
        <p:spPr>
          <a:xfrm>
            <a:off x="3304867" y="5129412"/>
            <a:ext cx="2621077" cy="1243930"/>
          </a:xfrm>
          <a:prstGeom prst="rect">
            <a:avLst/>
          </a:prstGeom>
          <a:noFill/>
        </p:spPr>
        <p:txBody>
          <a:bodyPr wrap="square">
            <a:spAutoFit/>
          </a:bodyPr>
          <a:lstStyle/>
          <a:p>
            <a:pPr>
              <a:lnSpc>
                <a:spcPts val="3640"/>
              </a:lnSpc>
            </a:pPr>
            <a:r>
              <a:rPr lang="en-US" b="1">
                <a:solidFill>
                  <a:schemeClr val="tx1">
                    <a:lumMod val="75000"/>
                    <a:lumOff val="25000"/>
                  </a:schemeClr>
                </a:solidFill>
                <a:ea typeface="Eastman Grotesque Bold"/>
                <a:cs typeface="Eastman Grotesque Bold"/>
                <a:sym typeface="Eastman Grotesque Bold"/>
              </a:rPr>
              <a:t>Throughout 2022</a:t>
            </a:r>
          </a:p>
          <a:p>
            <a:pPr>
              <a:lnSpc>
                <a:spcPts val="2801"/>
              </a:lnSpc>
            </a:pPr>
            <a:r>
              <a:rPr lang="en-US" sz="1600">
                <a:solidFill>
                  <a:schemeClr val="tx1">
                    <a:lumMod val="75000"/>
                    <a:lumOff val="25000"/>
                  </a:schemeClr>
                </a:solidFill>
                <a:ea typeface="Eastman Grotesque"/>
                <a:cs typeface="Eastman Grotesque"/>
                <a:sym typeface="Eastman Grotesque"/>
              </a:rPr>
              <a:t>Strategy writing process (themed meetings)</a:t>
            </a:r>
          </a:p>
        </p:txBody>
      </p:sp>
      <p:sp>
        <p:nvSpPr>
          <p:cNvPr id="65" name="TextBox 19">
            <a:extLst>
              <a:ext uri="{FF2B5EF4-FFF2-40B4-BE49-F238E27FC236}">
                <a16:creationId xmlns:a16="http://schemas.microsoft.com/office/drawing/2014/main" id="{F852AF6F-782D-0A03-F80D-F0C06578458C}"/>
              </a:ext>
            </a:extLst>
          </p:cNvPr>
          <p:cNvSpPr txBox="1"/>
          <p:nvPr/>
        </p:nvSpPr>
        <p:spPr>
          <a:xfrm>
            <a:off x="6683058" y="5129412"/>
            <a:ext cx="1624267" cy="1151597"/>
          </a:xfrm>
          <a:prstGeom prst="rect">
            <a:avLst/>
          </a:prstGeom>
        </p:spPr>
        <p:txBody>
          <a:bodyPr wrap="square" lIns="0" tIns="0" rIns="0" bIns="0" rtlCol="0" anchor="t">
            <a:spAutoFit/>
          </a:bodyPr>
          <a:lstStyle/>
          <a:p>
            <a:pPr>
              <a:lnSpc>
                <a:spcPts val="3640"/>
              </a:lnSpc>
            </a:pPr>
            <a:r>
              <a:rPr lang="en-US" b="1">
                <a:solidFill>
                  <a:schemeClr val="tx1">
                    <a:lumMod val="75000"/>
                    <a:lumOff val="25000"/>
                  </a:schemeClr>
                </a:solidFill>
                <a:ea typeface="Eastman Grotesque Bold"/>
                <a:cs typeface="Eastman Grotesque Bold"/>
                <a:sym typeface="Eastman Grotesque Bold"/>
              </a:rPr>
              <a:t>2023</a:t>
            </a:r>
          </a:p>
          <a:p>
            <a:pPr>
              <a:lnSpc>
                <a:spcPts val="2801"/>
              </a:lnSpc>
            </a:pPr>
            <a:r>
              <a:rPr lang="en-US" sz="1600">
                <a:solidFill>
                  <a:schemeClr val="tx1">
                    <a:lumMod val="75000"/>
                    <a:lumOff val="25000"/>
                  </a:schemeClr>
                </a:solidFill>
                <a:ea typeface="Eastman Grotesque"/>
                <a:cs typeface="Eastman Grotesque"/>
                <a:sym typeface="Eastman Grotesque"/>
              </a:rPr>
              <a:t>Three working groups formed</a:t>
            </a:r>
          </a:p>
        </p:txBody>
      </p:sp>
      <p:sp>
        <p:nvSpPr>
          <p:cNvPr id="66" name="Freeform 24">
            <a:extLst>
              <a:ext uri="{FF2B5EF4-FFF2-40B4-BE49-F238E27FC236}">
                <a16:creationId xmlns:a16="http://schemas.microsoft.com/office/drawing/2014/main" id="{C1B03637-6C58-7AB3-EA11-68429245362D}"/>
              </a:ext>
            </a:extLst>
          </p:cNvPr>
          <p:cNvSpPr/>
          <p:nvPr/>
        </p:nvSpPr>
        <p:spPr>
          <a:xfrm>
            <a:off x="7801827" y="1710397"/>
            <a:ext cx="843878" cy="1231939"/>
          </a:xfrm>
          <a:custGeom>
            <a:avLst/>
            <a:gdLst/>
            <a:ahLst/>
            <a:cxnLst/>
            <a:rect l="l" t="t" r="r" b="b"/>
            <a:pathLst>
              <a:path w="1265817" h="1847908">
                <a:moveTo>
                  <a:pt x="0" y="0"/>
                </a:moveTo>
                <a:lnTo>
                  <a:pt x="1265817" y="0"/>
                </a:lnTo>
                <a:lnTo>
                  <a:pt x="1265817" y="1847909"/>
                </a:lnTo>
                <a:lnTo>
                  <a:pt x="0" y="1847909"/>
                </a:lnTo>
                <a:lnTo>
                  <a:pt x="0" y="0"/>
                </a:lnTo>
                <a:close/>
              </a:path>
            </a:pathLst>
          </a:custGeom>
          <a:blipFill>
            <a:blip r:embed="rId6"/>
            <a:stretch>
              <a:fillRect/>
            </a:stretch>
          </a:blipFill>
        </p:spPr>
        <p:txBody>
          <a:bodyPr/>
          <a:lstStyle/>
          <a:p>
            <a:endParaRPr lang="en-GB" sz="1050">
              <a:solidFill>
                <a:schemeClr val="tx1">
                  <a:lumMod val="75000"/>
                  <a:lumOff val="25000"/>
                </a:schemeClr>
              </a:solidFill>
            </a:endParaRPr>
          </a:p>
        </p:txBody>
      </p:sp>
      <p:sp>
        <p:nvSpPr>
          <p:cNvPr id="69" name="AutoShape 14">
            <a:extLst>
              <a:ext uri="{FF2B5EF4-FFF2-40B4-BE49-F238E27FC236}">
                <a16:creationId xmlns:a16="http://schemas.microsoft.com/office/drawing/2014/main" id="{9914695B-9C89-DB65-03EA-A733158B05E8}"/>
              </a:ext>
            </a:extLst>
          </p:cNvPr>
          <p:cNvSpPr/>
          <p:nvPr/>
        </p:nvSpPr>
        <p:spPr>
          <a:xfrm>
            <a:off x="8223766" y="3041727"/>
            <a:ext cx="0" cy="711939"/>
          </a:xfrm>
          <a:prstGeom prst="line">
            <a:avLst/>
          </a:prstGeom>
          <a:ln w="95250" cap="flat">
            <a:solidFill>
              <a:schemeClr val="tx1">
                <a:lumMod val="85000"/>
                <a:lumOff val="15000"/>
              </a:schemeClr>
            </a:solidFill>
            <a:prstDash val="solid"/>
            <a:headEnd type="none" w="sm" len="sm"/>
            <a:tailEnd type="arrow" w="med" len="sm"/>
          </a:ln>
        </p:spPr>
        <p:txBody>
          <a:bodyPr/>
          <a:lstStyle/>
          <a:p>
            <a:endParaRPr lang="en-GB" sz="1050">
              <a:solidFill>
                <a:schemeClr val="tx1">
                  <a:lumMod val="75000"/>
                  <a:lumOff val="25000"/>
                </a:schemeClr>
              </a:solidFill>
            </a:endParaRPr>
          </a:p>
        </p:txBody>
      </p:sp>
      <p:sp>
        <p:nvSpPr>
          <p:cNvPr id="70" name="TextBox 26">
            <a:extLst>
              <a:ext uri="{FF2B5EF4-FFF2-40B4-BE49-F238E27FC236}">
                <a16:creationId xmlns:a16="http://schemas.microsoft.com/office/drawing/2014/main" id="{731D7571-F508-FF98-1E7D-E8B8FB0129F0}"/>
              </a:ext>
            </a:extLst>
          </p:cNvPr>
          <p:cNvSpPr txBox="1"/>
          <p:nvPr/>
        </p:nvSpPr>
        <p:spPr>
          <a:xfrm>
            <a:off x="8870252" y="1768245"/>
            <a:ext cx="1695335" cy="1151597"/>
          </a:xfrm>
          <a:prstGeom prst="rect">
            <a:avLst/>
          </a:prstGeom>
        </p:spPr>
        <p:txBody>
          <a:bodyPr wrap="square" lIns="0" tIns="0" rIns="0" bIns="0" rtlCol="0" anchor="t">
            <a:spAutoFit/>
          </a:bodyPr>
          <a:lstStyle/>
          <a:p>
            <a:pPr>
              <a:lnSpc>
                <a:spcPts val="3640"/>
              </a:lnSpc>
            </a:pPr>
            <a:r>
              <a:rPr lang="en-US" b="1">
                <a:solidFill>
                  <a:schemeClr val="tx1">
                    <a:lumMod val="75000"/>
                    <a:lumOff val="25000"/>
                  </a:schemeClr>
                </a:solidFill>
                <a:ea typeface="Eastman Grotesque Bold"/>
                <a:cs typeface="Eastman Grotesque Bold"/>
                <a:sym typeface="Eastman Grotesque Bold"/>
              </a:rPr>
              <a:t>Nov 2023</a:t>
            </a:r>
          </a:p>
          <a:p>
            <a:pPr>
              <a:lnSpc>
                <a:spcPts val="2801"/>
              </a:lnSpc>
            </a:pPr>
            <a:r>
              <a:rPr lang="en-US" sz="1600">
                <a:solidFill>
                  <a:schemeClr val="tx1">
                    <a:lumMod val="75000"/>
                    <a:lumOff val="25000"/>
                  </a:schemeClr>
                </a:solidFill>
                <a:ea typeface="Eastman Grotesque"/>
                <a:cs typeface="Eastman Grotesque"/>
                <a:sym typeface="Eastman Grotesque"/>
              </a:rPr>
              <a:t>SFP Bronze Award achieved</a:t>
            </a:r>
          </a:p>
        </p:txBody>
      </p:sp>
      <p:sp>
        <p:nvSpPr>
          <p:cNvPr id="71" name="AutoShape 12">
            <a:extLst>
              <a:ext uri="{FF2B5EF4-FFF2-40B4-BE49-F238E27FC236}">
                <a16:creationId xmlns:a16="http://schemas.microsoft.com/office/drawing/2014/main" id="{743B0A37-FAB2-7534-33ED-805AF6872922}"/>
              </a:ext>
            </a:extLst>
          </p:cNvPr>
          <p:cNvSpPr/>
          <p:nvPr/>
        </p:nvSpPr>
        <p:spPr>
          <a:xfrm flipV="1">
            <a:off x="9846656" y="4160459"/>
            <a:ext cx="0" cy="711939"/>
          </a:xfrm>
          <a:prstGeom prst="line">
            <a:avLst/>
          </a:prstGeom>
          <a:ln w="95250" cap="flat">
            <a:solidFill>
              <a:schemeClr val="tx1">
                <a:lumMod val="85000"/>
                <a:lumOff val="15000"/>
              </a:schemeClr>
            </a:solidFill>
            <a:prstDash val="solid"/>
            <a:headEnd type="none" w="sm" len="sm"/>
            <a:tailEnd type="arrow" w="med" len="sm"/>
          </a:ln>
        </p:spPr>
        <p:txBody>
          <a:bodyPr/>
          <a:lstStyle/>
          <a:p>
            <a:endParaRPr lang="en-GB" sz="1050">
              <a:solidFill>
                <a:schemeClr val="tx1">
                  <a:lumMod val="75000"/>
                  <a:lumOff val="25000"/>
                </a:schemeClr>
              </a:solidFill>
            </a:endParaRPr>
          </a:p>
        </p:txBody>
      </p:sp>
      <p:sp>
        <p:nvSpPr>
          <p:cNvPr id="72" name="TextBox 26">
            <a:extLst>
              <a:ext uri="{FF2B5EF4-FFF2-40B4-BE49-F238E27FC236}">
                <a16:creationId xmlns:a16="http://schemas.microsoft.com/office/drawing/2014/main" id="{928A8140-E1E0-CBEC-574B-2FAEA7A2D883}"/>
              </a:ext>
            </a:extLst>
          </p:cNvPr>
          <p:cNvSpPr txBox="1"/>
          <p:nvPr/>
        </p:nvSpPr>
        <p:spPr>
          <a:xfrm>
            <a:off x="10086287" y="5129412"/>
            <a:ext cx="1695335" cy="1151597"/>
          </a:xfrm>
          <a:prstGeom prst="rect">
            <a:avLst/>
          </a:prstGeom>
        </p:spPr>
        <p:txBody>
          <a:bodyPr wrap="square" lIns="0" tIns="0" rIns="0" bIns="0" rtlCol="0" anchor="t">
            <a:spAutoFit/>
          </a:bodyPr>
          <a:lstStyle/>
          <a:p>
            <a:pPr>
              <a:lnSpc>
                <a:spcPts val="3640"/>
              </a:lnSpc>
            </a:pPr>
            <a:r>
              <a:rPr lang="en-US" b="1">
                <a:solidFill>
                  <a:schemeClr val="tx1">
                    <a:lumMod val="75000"/>
                    <a:lumOff val="25000"/>
                  </a:schemeClr>
                </a:solidFill>
                <a:ea typeface="Eastman Grotesque Bold"/>
                <a:cs typeface="Eastman Grotesque Bold"/>
                <a:sym typeface="Eastman Grotesque Bold"/>
              </a:rPr>
              <a:t>May 2024</a:t>
            </a:r>
          </a:p>
          <a:p>
            <a:pPr>
              <a:lnSpc>
                <a:spcPts val="2801"/>
              </a:lnSpc>
            </a:pPr>
            <a:r>
              <a:rPr lang="en-US" sz="1600">
                <a:solidFill>
                  <a:schemeClr val="tx1">
                    <a:lumMod val="75000"/>
                    <a:lumOff val="25000"/>
                  </a:schemeClr>
                </a:solidFill>
                <a:ea typeface="Eastman Grotesque"/>
                <a:cs typeface="Eastman Grotesque"/>
                <a:sym typeface="Eastman Grotesque"/>
              </a:rPr>
              <a:t>Every Bite Counts launched</a:t>
            </a:r>
          </a:p>
        </p:txBody>
      </p:sp>
      <p:pic>
        <p:nvPicPr>
          <p:cNvPr id="74" name="Picture 73" descr="A carrot with a bite out of it&#10;&#10;Description automatically generated">
            <a:extLst>
              <a:ext uri="{FF2B5EF4-FFF2-40B4-BE49-F238E27FC236}">
                <a16:creationId xmlns:a16="http://schemas.microsoft.com/office/drawing/2014/main" id="{AB187105-2187-E01F-DE38-D9C68FB14972}"/>
              </a:ext>
            </a:extLst>
          </p:cNvPr>
          <p:cNvPicPr>
            <a:picLocks noChangeAspect="1"/>
          </p:cNvPicPr>
          <p:nvPr/>
        </p:nvPicPr>
        <p:blipFill>
          <a:blip r:embed="rId7"/>
          <a:stretch>
            <a:fillRect/>
          </a:stretch>
        </p:blipFill>
        <p:spPr>
          <a:xfrm>
            <a:off x="8552574" y="5026381"/>
            <a:ext cx="1498353" cy="1498353"/>
          </a:xfrm>
          <a:prstGeom prst="rect">
            <a:avLst/>
          </a:prstGeom>
        </p:spPr>
      </p:pic>
      <p:sp>
        <p:nvSpPr>
          <p:cNvPr id="75" name="Freeform 15">
            <a:extLst>
              <a:ext uri="{FF2B5EF4-FFF2-40B4-BE49-F238E27FC236}">
                <a16:creationId xmlns:a16="http://schemas.microsoft.com/office/drawing/2014/main" id="{7550C656-5046-221C-7D95-8B9491A8BC64}"/>
              </a:ext>
            </a:extLst>
          </p:cNvPr>
          <p:cNvSpPr/>
          <p:nvPr/>
        </p:nvSpPr>
        <p:spPr>
          <a:xfrm rot="16200000">
            <a:off x="7262608" y="3764399"/>
            <a:ext cx="570505" cy="2360805"/>
          </a:xfrm>
          <a:custGeom>
            <a:avLst/>
            <a:gdLst/>
            <a:ahLst/>
            <a:cxnLst/>
            <a:rect l="l" t="t" r="r" b="b"/>
            <a:pathLst>
              <a:path w="855757" h="4225960">
                <a:moveTo>
                  <a:pt x="0" y="0"/>
                </a:moveTo>
                <a:lnTo>
                  <a:pt x="855757" y="0"/>
                </a:lnTo>
                <a:lnTo>
                  <a:pt x="855757" y="4225960"/>
                </a:lnTo>
                <a:lnTo>
                  <a:pt x="0" y="42259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050">
              <a:solidFill>
                <a:schemeClr val="tx1">
                  <a:lumMod val="75000"/>
                  <a:lumOff val="25000"/>
                </a:schemeClr>
              </a:solidFill>
            </a:endParaRPr>
          </a:p>
        </p:txBody>
      </p:sp>
    </p:spTree>
    <p:extLst>
      <p:ext uri="{BB962C8B-B14F-4D97-AF65-F5344CB8AC3E}">
        <p14:creationId xmlns:p14="http://schemas.microsoft.com/office/powerpoint/2010/main" val="3309712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0DC9B-655F-E806-2145-31DF9EA07B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07CDEA-2DC0-878B-5B1C-0454B5B61804}"/>
              </a:ext>
            </a:extLst>
          </p:cNvPr>
          <p:cNvSpPr>
            <a:spLocks noGrp="1"/>
          </p:cNvSpPr>
          <p:nvPr>
            <p:ph type="title"/>
          </p:nvPr>
        </p:nvSpPr>
        <p:spPr>
          <a:xfrm>
            <a:off x="1710714" y="-199367"/>
            <a:ext cx="8770571" cy="1345269"/>
          </a:xfrm>
        </p:spPr>
        <p:txBody>
          <a:bodyPr/>
          <a:lstStyle/>
          <a:p>
            <a:pPr algn="ctr"/>
            <a:r>
              <a:rPr lang="en-GB"/>
              <a:t>Devon’s Good Food Strategy</a:t>
            </a:r>
          </a:p>
        </p:txBody>
      </p:sp>
      <p:sp>
        <p:nvSpPr>
          <p:cNvPr id="5" name="Content Placeholder 4">
            <a:extLst>
              <a:ext uri="{FF2B5EF4-FFF2-40B4-BE49-F238E27FC236}">
                <a16:creationId xmlns:a16="http://schemas.microsoft.com/office/drawing/2014/main" id="{E4130198-E411-B02E-128E-5E2F7EB85F4C}"/>
              </a:ext>
            </a:extLst>
          </p:cNvPr>
          <p:cNvSpPr>
            <a:spLocks noGrp="1"/>
          </p:cNvSpPr>
          <p:nvPr>
            <p:ph sz="half" idx="1"/>
          </p:nvPr>
        </p:nvSpPr>
        <p:spPr>
          <a:xfrm>
            <a:off x="1040959" y="1591734"/>
            <a:ext cx="5596908" cy="4461933"/>
          </a:xfrm>
        </p:spPr>
        <p:txBody>
          <a:bodyPr>
            <a:noAutofit/>
          </a:bodyPr>
          <a:lstStyle/>
          <a:p>
            <a:pPr marL="285750" indent="-285750">
              <a:buFont typeface="Arial" panose="020B0604020202020204" pitchFamily="34" charset="0"/>
              <a:buChar char="•"/>
            </a:pPr>
            <a:r>
              <a:rPr lang="en-GB" sz="2000"/>
              <a:t>Structured around </a:t>
            </a:r>
            <a:r>
              <a:rPr lang="en-GB" sz="2000" b="1"/>
              <a:t>SFP Six Key Themes</a:t>
            </a:r>
          </a:p>
          <a:p>
            <a:pPr marL="285750" indent="-285750">
              <a:buFont typeface="Arial" panose="020B0604020202020204" pitchFamily="34" charset="0"/>
              <a:buChar char="•"/>
            </a:pPr>
            <a:r>
              <a:rPr lang="en-GB" sz="2000"/>
              <a:t>Identifies </a:t>
            </a:r>
            <a:r>
              <a:rPr lang="en-GB" sz="2000" b="1"/>
              <a:t>strategic priorities </a:t>
            </a:r>
            <a:r>
              <a:rPr lang="en-GB" sz="2000"/>
              <a:t>for Devon’s food system for 5 years</a:t>
            </a:r>
          </a:p>
          <a:p>
            <a:pPr marL="285750" indent="-285750">
              <a:buFont typeface="Arial" panose="020B0604020202020204" pitchFamily="34" charset="0"/>
              <a:buChar char="•"/>
            </a:pPr>
            <a:r>
              <a:rPr lang="en-GB" sz="2000" b="1"/>
              <a:t>Launched at an in person event </a:t>
            </a:r>
            <a:r>
              <a:rPr lang="en-GB" sz="2000"/>
              <a:t>in 2023 to bring stakeholders together and encourage action/collaboration</a:t>
            </a:r>
          </a:p>
          <a:p>
            <a:pPr marL="285750" indent="-285750">
              <a:buFont typeface="Arial" panose="020B0604020202020204" pitchFamily="34" charset="0"/>
              <a:buChar char="•"/>
            </a:pPr>
            <a:r>
              <a:rPr lang="en-GB" sz="2000"/>
              <a:t>To be </a:t>
            </a:r>
            <a:r>
              <a:rPr lang="en-GB" sz="2000" b="1"/>
              <a:t>delivered by all food stakeholders</a:t>
            </a:r>
            <a:r>
              <a:rPr lang="en-GB" sz="2000"/>
              <a:t> (not just the Partnership)</a:t>
            </a:r>
          </a:p>
          <a:p>
            <a:pPr marL="285750" indent="-285750">
              <a:buFont typeface="Arial" panose="020B0604020202020204" pitchFamily="34" charset="0"/>
              <a:buChar char="•"/>
            </a:pPr>
            <a:r>
              <a:rPr lang="en-GB" sz="2000" b="1"/>
              <a:t>Annual reporting </a:t>
            </a:r>
            <a:r>
              <a:rPr lang="en-GB" sz="2000"/>
              <a:t>on progress</a:t>
            </a:r>
          </a:p>
          <a:p>
            <a:endParaRPr lang="en-GB" sz="2000"/>
          </a:p>
        </p:txBody>
      </p:sp>
      <p:sp>
        <p:nvSpPr>
          <p:cNvPr id="6" name="Freeform 5">
            <a:extLst>
              <a:ext uri="{FF2B5EF4-FFF2-40B4-BE49-F238E27FC236}">
                <a16:creationId xmlns:a16="http://schemas.microsoft.com/office/drawing/2014/main" id="{B36251C0-73BC-5A9E-BB37-AB8FA7E2B5C5}"/>
              </a:ext>
            </a:extLst>
          </p:cNvPr>
          <p:cNvSpPr/>
          <p:nvPr/>
        </p:nvSpPr>
        <p:spPr>
          <a:xfrm>
            <a:off x="7042794" y="1507066"/>
            <a:ext cx="3794981" cy="4631268"/>
          </a:xfrm>
          <a:custGeom>
            <a:avLst/>
            <a:gdLst/>
            <a:ahLst/>
            <a:cxnLst/>
            <a:rect l="l" t="t" r="r" b="b"/>
            <a:pathLst>
              <a:path w="4917770" h="6335623">
                <a:moveTo>
                  <a:pt x="0" y="0"/>
                </a:moveTo>
                <a:lnTo>
                  <a:pt x="4917770" y="0"/>
                </a:lnTo>
                <a:lnTo>
                  <a:pt x="4917770" y="6335623"/>
                </a:lnTo>
                <a:lnTo>
                  <a:pt x="0" y="6335623"/>
                </a:lnTo>
                <a:lnTo>
                  <a:pt x="0" y="0"/>
                </a:lnTo>
                <a:close/>
              </a:path>
            </a:pathLst>
          </a:custGeom>
          <a:blipFill>
            <a:blip r:embed="rId2"/>
            <a:stretch>
              <a:fillRect r="-56"/>
            </a:stretch>
          </a:blipFill>
        </p:spPr>
        <p:txBody>
          <a:bodyPr/>
          <a:lstStyle/>
          <a:p>
            <a:endParaRPr lang="en-GB" sz="1200"/>
          </a:p>
        </p:txBody>
      </p:sp>
    </p:spTree>
    <p:extLst>
      <p:ext uri="{BB962C8B-B14F-4D97-AF65-F5344CB8AC3E}">
        <p14:creationId xmlns:p14="http://schemas.microsoft.com/office/powerpoint/2010/main" val="1050127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46A21-327E-FCDF-206B-3712C34FE8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0F8CD5-2061-7725-D7A7-E06E43BFCC37}"/>
              </a:ext>
            </a:extLst>
          </p:cNvPr>
          <p:cNvSpPr>
            <a:spLocks noGrp="1"/>
          </p:cNvSpPr>
          <p:nvPr>
            <p:ph type="title"/>
          </p:nvPr>
        </p:nvSpPr>
        <p:spPr>
          <a:xfrm>
            <a:off x="1710714" y="-199367"/>
            <a:ext cx="8770571" cy="1345269"/>
          </a:xfrm>
        </p:spPr>
        <p:txBody>
          <a:bodyPr/>
          <a:lstStyle/>
          <a:p>
            <a:pPr algn="ctr"/>
            <a:r>
              <a:rPr lang="en-GB"/>
              <a:t>Partnership Structure</a:t>
            </a:r>
          </a:p>
        </p:txBody>
      </p:sp>
      <p:sp>
        <p:nvSpPr>
          <p:cNvPr id="5" name="Content Placeholder 4">
            <a:extLst>
              <a:ext uri="{FF2B5EF4-FFF2-40B4-BE49-F238E27FC236}">
                <a16:creationId xmlns:a16="http://schemas.microsoft.com/office/drawing/2014/main" id="{47FCE5E9-3288-3D1D-ACF5-AC999F6F452D}"/>
              </a:ext>
            </a:extLst>
          </p:cNvPr>
          <p:cNvSpPr>
            <a:spLocks noGrp="1"/>
          </p:cNvSpPr>
          <p:nvPr>
            <p:ph sz="half" idx="1"/>
          </p:nvPr>
        </p:nvSpPr>
        <p:spPr>
          <a:xfrm>
            <a:off x="5900826" y="1515534"/>
            <a:ext cx="5596908" cy="4461933"/>
          </a:xfrm>
        </p:spPr>
        <p:txBody>
          <a:bodyPr>
            <a:noAutofit/>
          </a:bodyPr>
          <a:lstStyle/>
          <a:p>
            <a:pPr>
              <a:lnSpc>
                <a:spcPct val="150000"/>
              </a:lnSpc>
              <a:spcBef>
                <a:spcPts val="600"/>
              </a:spcBef>
            </a:pPr>
            <a:r>
              <a:rPr lang="en-US" sz="2000" b="1">
                <a:ea typeface="Eastman Grotesque Bold"/>
                <a:cs typeface="Eastman Grotesque Bold"/>
                <a:sym typeface="Eastman Grotesque Bold"/>
              </a:rPr>
              <a:t>Facilitation Team</a:t>
            </a:r>
          </a:p>
          <a:p>
            <a:pPr marL="575773" lvl="1" indent="-287886">
              <a:lnSpc>
                <a:spcPct val="150000"/>
              </a:lnSpc>
              <a:spcBef>
                <a:spcPts val="600"/>
              </a:spcBef>
              <a:buFont typeface="Arial"/>
              <a:buChar char="•"/>
            </a:pPr>
            <a:r>
              <a:rPr lang="en-US" sz="2000">
                <a:ea typeface="Eastman Grotesque"/>
                <a:cs typeface="Eastman Grotesque"/>
                <a:sym typeface="Eastman Grotesque"/>
              </a:rPr>
              <a:t>Partnership facilitated from within Devon County Council Business Support and Innovation Team</a:t>
            </a:r>
          </a:p>
          <a:p>
            <a:pPr marL="575773" lvl="1" indent="-287886">
              <a:lnSpc>
                <a:spcPct val="150000"/>
              </a:lnSpc>
              <a:spcBef>
                <a:spcPts val="600"/>
              </a:spcBef>
              <a:buFont typeface="Arial"/>
              <a:buChar char="•"/>
            </a:pPr>
            <a:r>
              <a:rPr lang="en-US" sz="2000">
                <a:ea typeface="Eastman Grotesque"/>
                <a:cs typeface="Eastman Grotesque"/>
                <a:sym typeface="Eastman Grotesque"/>
              </a:rPr>
              <a:t>Full time coordinator and part time Partnership lead</a:t>
            </a:r>
          </a:p>
          <a:p>
            <a:pPr marL="575773" lvl="1" indent="-287886">
              <a:lnSpc>
                <a:spcPct val="150000"/>
              </a:lnSpc>
              <a:spcBef>
                <a:spcPts val="600"/>
              </a:spcBef>
              <a:buFont typeface="Arial"/>
              <a:buChar char="•"/>
            </a:pPr>
            <a:r>
              <a:rPr lang="en-US" sz="2000">
                <a:ea typeface="Eastman Grotesque"/>
                <a:cs typeface="Eastman Grotesque"/>
                <a:sym typeface="Eastman Grotesque"/>
              </a:rPr>
              <a:t>Funding from DCC Public Health and BSI Teams</a:t>
            </a:r>
            <a:endParaRPr lang="en-GB" sz="2000"/>
          </a:p>
          <a:p>
            <a:pPr marL="342900" indent="-342900">
              <a:buFont typeface="Arial" panose="020B0604020202020204" pitchFamily="34" charset="0"/>
              <a:buChar char="•"/>
            </a:pPr>
            <a:endParaRPr lang="en-GB" sz="2000" b="1"/>
          </a:p>
        </p:txBody>
      </p:sp>
      <p:grpSp>
        <p:nvGrpSpPr>
          <p:cNvPr id="3" name="Group 6">
            <a:extLst>
              <a:ext uri="{FF2B5EF4-FFF2-40B4-BE49-F238E27FC236}">
                <a16:creationId xmlns:a16="http://schemas.microsoft.com/office/drawing/2014/main" id="{7EF40E33-061A-803A-A177-CD65FB819DE7}"/>
              </a:ext>
            </a:extLst>
          </p:cNvPr>
          <p:cNvGrpSpPr/>
          <p:nvPr/>
        </p:nvGrpSpPr>
        <p:grpSpPr>
          <a:xfrm>
            <a:off x="956733" y="1873989"/>
            <a:ext cx="4103478" cy="4103478"/>
            <a:chOff x="0" y="0"/>
            <a:chExt cx="812800" cy="812800"/>
          </a:xfrm>
        </p:grpSpPr>
        <p:sp>
          <p:nvSpPr>
            <p:cNvPr id="4" name="Freeform 7">
              <a:extLst>
                <a:ext uri="{FF2B5EF4-FFF2-40B4-BE49-F238E27FC236}">
                  <a16:creationId xmlns:a16="http://schemas.microsoft.com/office/drawing/2014/main" id="{6303C60A-E0B1-2377-15E2-0DC2B7121FA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3E5"/>
            </a:solidFill>
          </p:spPr>
          <p:txBody>
            <a:bodyPr/>
            <a:lstStyle/>
            <a:p>
              <a:endParaRPr lang="en-GB" sz="1200"/>
            </a:p>
          </p:txBody>
        </p:sp>
        <p:sp>
          <p:nvSpPr>
            <p:cNvPr id="7" name="TextBox 8">
              <a:extLst>
                <a:ext uri="{FF2B5EF4-FFF2-40B4-BE49-F238E27FC236}">
                  <a16:creationId xmlns:a16="http://schemas.microsoft.com/office/drawing/2014/main" id="{BF736CC8-FB5A-603E-4365-9AD50031EEF9}"/>
                </a:ext>
              </a:extLst>
            </p:cNvPr>
            <p:cNvSpPr txBox="1"/>
            <p:nvPr/>
          </p:nvSpPr>
          <p:spPr>
            <a:xfrm>
              <a:off x="76200" y="47625"/>
              <a:ext cx="660400" cy="688975"/>
            </a:xfrm>
            <a:prstGeom prst="rect">
              <a:avLst/>
            </a:prstGeom>
          </p:spPr>
          <p:txBody>
            <a:bodyPr lIns="33867" tIns="33867" rIns="33867" bIns="33867" rtlCol="0" anchor="ctr"/>
            <a:lstStyle/>
            <a:p>
              <a:pPr algn="ctr">
                <a:lnSpc>
                  <a:spcPts val="1675"/>
                </a:lnSpc>
              </a:pPr>
              <a:endParaRPr sz="1200"/>
            </a:p>
          </p:txBody>
        </p:sp>
      </p:grpSp>
      <p:grpSp>
        <p:nvGrpSpPr>
          <p:cNvPr id="8" name="Group 9">
            <a:extLst>
              <a:ext uri="{FF2B5EF4-FFF2-40B4-BE49-F238E27FC236}">
                <a16:creationId xmlns:a16="http://schemas.microsoft.com/office/drawing/2014/main" id="{16CE9A9D-73B5-26A1-B174-C47AB20E41B3}"/>
              </a:ext>
            </a:extLst>
          </p:cNvPr>
          <p:cNvGrpSpPr/>
          <p:nvPr/>
        </p:nvGrpSpPr>
        <p:grpSpPr>
          <a:xfrm>
            <a:off x="1419213" y="2723705"/>
            <a:ext cx="3178518" cy="3178518"/>
            <a:chOff x="0" y="0"/>
            <a:chExt cx="812800" cy="812800"/>
          </a:xfrm>
        </p:grpSpPr>
        <p:sp>
          <p:nvSpPr>
            <p:cNvPr id="9" name="Freeform 10">
              <a:extLst>
                <a:ext uri="{FF2B5EF4-FFF2-40B4-BE49-F238E27FC236}">
                  <a16:creationId xmlns:a16="http://schemas.microsoft.com/office/drawing/2014/main" id="{37CB1165-388C-641E-4E7B-00DDE403190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GB" sz="1200"/>
            </a:p>
          </p:txBody>
        </p:sp>
        <p:sp>
          <p:nvSpPr>
            <p:cNvPr id="10" name="TextBox 11">
              <a:extLst>
                <a:ext uri="{FF2B5EF4-FFF2-40B4-BE49-F238E27FC236}">
                  <a16:creationId xmlns:a16="http://schemas.microsoft.com/office/drawing/2014/main" id="{0CADDC22-5010-DF7B-6AA9-80173A15638B}"/>
                </a:ext>
              </a:extLst>
            </p:cNvPr>
            <p:cNvSpPr txBox="1"/>
            <p:nvPr/>
          </p:nvSpPr>
          <p:spPr>
            <a:xfrm>
              <a:off x="76200" y="47625"/>
              <a:ext cx="660400" cy="688975"/>
            </a:xfrm>
            <a:prstGeom prst="rect">
              <a:avLst/>
            </a:prstGeom>
          </p:spPr>
          <p:txBody>
            <a:bodyPr lIns="33867" tIns="33867" rIns="33867" bIns="33867" rtlCol="0" anchor="ctr"/>
            <a:lstStyle/>
            <a:p>
              <a:pPr algn="ctr">
                <a:lnSpc>
                  <a:spcPts val="1675"/>
                </a:lnSpc>
              </a:pPr>
              <a:endParaRPr sz="1200"/>
            </a:p>
          </p:txBody>
        </p:sp>
      </p:grpSp>
      <p:grpSp>
        <p:nvGrpSpPr>
          <p:cNvPr id="11" name="Group 12">
            <a:extLst>
              <a:ext uri="{FF2B5EF4-FFF2-40B4-BE49-F238E27FC236}">
                <a16:creationId xmlns:a16="http://schemas.microsoft.com/office/drawing/2014/main" id="{185579A2-EF21-7F2B-A896-EA6C2BAB75A1}"/>
              </a:ext>
            </a:extLst>
          </p:cNvPr>
          <p:cNvGrpSpPr/>
          <p:nvPr/>
        </p:nvGrpSpPr>
        <p:grpSpPr>
          <a:xfrm>
            <a:off x="1891396" y="3564979"/>
            <a:ext cx="2234153" cy="2234153"/>
            <a:chOff x="0" y="0"/>
            <a:chExt cx="812800" cy="812800"/>
          </a:xfrm>
        </p:grpSpPr>
        <p:sp>
          <p:nvSpPr>
            <p:cNvPr id="12" name="Freeform 13">
              <a:extLst>
                <a:ext uri="{FF2B5EF4-FFF2-40B4-BE49-F238E27FC236}">
                  <a16:creationId xmlns:a16="http://schemas.microsoft.com/office/drawing/2014/main" id="{3CEA16DF-4F4E-FA8A-5273-8EC99C1510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GB" sz="1200"/>
            </a:p>
          </p:txBody>
        </p:sp>
        <p:sp>
          <p:nvSpPr>
            <p:cNvPr id="13" name="TextBox 14">
              <a:extLst>
                <a:ext uri="{FF2B5EF4-FFF2-40B4-BE49-F238E27FC236}">
                  <a16:creationId xmlns:a16="http://schemas.microsoft.com/office/drawing/2014/main" id="{4178B77A-1CD3-8EE8-69C2-A41BC0BB778A}"/>
                </a:ext>
              </a:extLst>
            </p:cNvPr>
            <p:cNvSpPr txBox="1"/>
            <p:nvPr/>
          </p:nvSpPr>
          <p:spPr>
            <a:xfrm>
              <a:off x="76200" y="47625"/>
              <a:ext cx="660400" cy="688975"/>
            </a:xfrm>
            <a:prstGeom prst="rect">
              <a:avLst/>
            </a:prstGeom>
          </p:spPr>
          <p:txBody>
            <a:bodyPr lIns="33867" tIns="33867" rIns="33867" bIns="33867" rtlCol="0" anchor="ctr"/>
            <a:lstStyle/>
            <a:p>
              <a:pPr algn="ctr">
                <a:lnSpc>
                  <a:spcPts val="1675"/>
                </a:lnSpc>
              </a:pPr>
              <a:endParaRPr sz="1200"/>
            </a:p>
          </p:txBody>
        </p:sp>
      </p:grpSp>
      <p:grpSp>
        <p:nvGrpSpPr>
          <p:cNvPr id="14" name="Group 15">
            <a:extLst>
              <a:ext uri="{FF2B5EF4-FFF2-40B4-BE49-F238E27FC236}">
                <a16:creationId xmlns:a16="http://schemas.microsoft.com/office/drawing/2014/main" id="{21B94C2A-4629-20E2-014F-F8E432A105E3}"/>
              </a:ext>
            </a:extLst>
          </p:cNvPr>
          <p:cNvGrpSpPr/>
          <p:nvPr/>
        </p:nvGrpSpPr>
        <p:grpSpPr>
          <a:xfrm>
            <a:off x="2368694" y="4436184"/>
            <a:ext cx="1279556" cy="1279556"/>
            <a:chOff x="0" y="0"/>
            <a:chExt cx="812800" cy="812800"/>
          </a:xfrm>
        </p:grpSpPr>
        <p:sp>
          <p:nvSpPr>
            <p:cNvPr id="15" name="Freeform 16">
              <a:extLst>
                <a:ext uri="{FF2B5EF4-FFF2-40B4-BE49-F238E27FC236}">
                  <a16:creationId xmlns:a16="http://schemas.microsoft.com/office/drawing/2014/main" id="{99F7F4DC-6D7E-0A8D-BDAF-D3143A770B8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4D"/>
            </a:solidFill>
          </p:spPr>
          <p:txBody>
            <a:bodyPr/>
            <a:lstStyle/>
            <a:p>
              <a:endParaRPr lang="en-GB" sz="1200"/>
            </a:p>
          </p:txBody>
        </p:sp>
        <p:sp>
          <p:nvSpPr>
            <p:cNvPr id="16" name="TextBox 17">
              <a:extLst>
                <a:ext uri="{FF2B5EF4-FFF2-40B4-BE49-F238E27FC236}">
                  <a16:creationId xmlns:a16="http://schemas.microsoft.com/office/drawing/2014/main" id="{4BA1469F-C322-6082-CBE5-BE302314B0D6}"/>
                </a:ext>
              </a:extLst>
            </p:cNvPr>
            <p:cNvSpPr txBox="1"/>
            <p:nvPr/>
          </p:nvSpPr>
          <p:spPr>
            <a:xfrm>
              <a:off x="76200" y="38100"/>
              <a:ext cx="660400" cy="698500"/>
            </a:xfrm>
            <a:prstGeom prst="rect">
              <a:avLst/>
            </a:prstGeom>
          </p:spPr>
          <p:txBody>
            <a:bodyPr lIns="33867" tIns="33867" rIns="33867" bIns="33867" rtlCol="0" anchor="ctr"/>
            <a:lstStyle/>
            <a:p>
              <a:pPr algn="ctr">
                <a:lnSpc>
                  <a:spcPts val="1675"/>
                </a:lnSpc>
              </a:pPr>
              <a:endParaRPr sz="1200"/>
            </a:p>
          </p:txBody>
        </p:sp>
      </p:grpSp>
      <p:sp>
        <p:nvSpPr>
          <p:cNvPr id="17" name="TextBox 18">
            <a:extLst>
              <a:ext uri="{FF2B5EF4-FFF2-40B4-BE49-F238E27FC236}">
                <a16:creationId xmlns:a16="http://schemas.microsoft.com/office/drawing/2014/main" id="{9ED06AF5-774D-A4EB-8878-CBED1B6B4372}"/>
              </a:ext>
            </a:extLst>
          </p:cNvPr>
          <p:cNvSpPr txBox="1"/>
          <p:nvPr/>
        </p:nvSpPr>
        <p:spPr>
          <a:xfrm>
            <a:off x="2430204" y="4856062"/>
            <a:ext cx="1156537" cy="538609"/>
          </a:xfrm>
          <a:prstGeom prst="rect">
            <a:avLst/>
          </a:prstGeom>
        </p:spPr>
        <p:txBody>
          <a:bodyPr lIns="0" tIns="0" rIns="0" bIns="0" rtlCol="0" anchor="t">
            <a:spAutoFit/>
          </a:bodyPr>
          <a:lstStyle/>
          <a:p>
            <a:pPr algn="ctr">
              <a:lnSpc>
                <a:spcPts val="2124"/>
              </a:lnSpc>
            </a:pPr>
            <a:r>
              <a:rPr lang="en-US" sz="1500" b="1">
                <a:solidFill>
                  <a:srgbClr val="000000"/>
                </a:solidFill>
                <a:latin typeface="Meiryo"/>
                <a:ea typeface="Eastman Grotesque Bold"/>
                <a:cs typeface="Eastman Grotesque Bold"/>
                <a:sym typeface="Eastman Grotesque Bold"/>
              </a:rPr>
              <a:t>Facilitation Team</a:t>
            </a:r>
          </a:p>
        </p:txBody>
      </p:sp>
      <p:sp>
        <p:nvSpPr>
          <p:cNvPr id="18" name="TextBox 19">
            <a:extLst>
              <a:ext uri="{FF2B5EF4-FFF2-40B4-BE49-F238E27FC236}">
                <a16:creationId xmlns:a16="http://schemas.microsoft.com/office/drawing/2014/main" id="{0B5483EF-4BBC-EE5D-482C-18DE0FA6010D}"/>
              </a:ext>
            </a:extLst>
          </p:cNvPr>
          <p:cNvSpPr txBox="1"/>
          <p:nvPr/>
        </p:nvSpPr>
        <p:spPr>
          <a:xfrm>
            <a:off x="2430204" y="3780242"/>
            <a:ext cx="1156537" cy="538609"/>
          </a:xfrm>
          <a:prstGeom prst="rect">
            <a:avLst/>
          </a:prstGeom>
        </p:spPr>
        <p:txBody>
          <a:bodyPr lIns="0" tIns="0" rIns="0" bIns="0" rtlCol="0" anchor="t">
            <a:spAutoFit/>
          </a:bodyPr>
          <a:lstStyle/>
          <a:p>
            <a:pPr algn="ctr">
              <a:lnSpc>
                <a:spcPts val="2124"/>
              </a:lnSpc>
            </a:pPr>
            <a:r>
              <a:rPr lang="en-US" sz="1500" b="1">
                <a:solidFill>
                  <a:srgbClr val="000000"/>
                </a:solidFill>
                <a:latin typeface="Meiryo"/>
                <a:ea typeface="Eastman Grotesque Bold"/>
                <a:cs typeface="Eastman Grotesque Bold"/>
                <a:sym typeface="Eastman Grotesque Bold"/>
              </a:rPr>
              <a:t>Steering Group</a:t>
            </a:r>
          </a:p>
        </p:txBody>
      </p:sp>
      <p:sp>
        <p:nvSpPr>
          <p:cNvPr id="19" name="TextBox 20">
            <a:extLst>
              <a:ext uri="{FF2B5EF4-FFF2-40B4-BE49-F238E27FC236}">
                <a16:creationId xmlns:a16="http://schemas.microsoft.com/office/drawing/2014/main" id="{A578C011-5341-C547-B35A-379D0E65D2F4}"/>
              </a:ext>
            </a:extLst>
          </p:cNvPr>
          <p:cNvSpPr txBox="1"/>
          <p:nvPr/>
        </p:nvSpPr>
        <p:spPr>
          <a:xfrm>
            <a:off x="2430204" y="2911606"/>
            <a:ext cx="1156537" cy="538609"/>
          </a:xfrm>
          <a:prstGeom prst="rect">
            <a:avLst/>
          </a:prstGeom>
        </p:spPr>
        <p:txBody>
          <a:bodyPr lIns="0" tIns="0" rIns="0" bIns="0" rtlCol="0" anchor="t">
            <a:spAutoFit/>
          </a:bodyPr>
          <a:lstStyle/>
          <a:p>
            <a:pPr algn="ctr">
              <a:lnSpc>
                <a:spcPts val="2124"/>
              </a:lnSpc>
            </a:pPr>
            <a:r>
              <a:rPr lang="en-US" sz="1500" b="1">
                <a:solidFill>
                  <a:srgbClr val="000000"/>
                </a:solidFill>
                <a:latin typeface="Meiryo"/>
                <a:ea typeface="Eastman Grotesque Bold"/>
                <a:cs typeface="Eastman Grotesque Bold"/>
                <a:sym typeface="Eastman Grotesque Bold"/>
              </a:rPr>
              <a:t>Working Groups</a:t>
            </a:r>
          </a:p>
        </p:txBody>
      </p:sp>
      <p:sp>
        <p:nvSpPr>
          <p:cNvPr id="20" name="TextBox 21">
            <a:extLst>
              <a:ext uri="{FF2B5EF4-FFF2-40B4-BE49-F238E27FC236}">
                <a16:creationId xmlns:a16="http://schemas.microsoft.com/office/drawing/2014/main" id="{F8450EB2-9EBE-7E39-E572-3DD0BCCFC470}"/>
              </a:ext>
            </a:extLst>
          </p:cNvPr>
          <p:cNvSpPr txBox="1"/>
          <p:nvPr/>
        </p:nvSpPr>
        <p:spPr>
          <a:xfrm>
            <a:off x="2233250" y="2108432"/>
            <a:ext cx="1550443" cy="517449"/>
          </a:xfrm>
          <a:prstGeom prst="rect">
            <a:avLst/>
          </a:prstGeom>
        </p:spPr>
        <p:txBody>
          <a:bodyPr lIns="0" tIns="0" rIns="0" bIns="0" rtlCol="0" anchor="t">
            <a:spAutoFit/>
          </a:bodyPr>
          <a:lstStyle/>
          <a:p>
            <a:pPr algn="ctr">
              <a:lnSpc>
                <a:spcPts val="2124"/>
              </a:lnSpc>
            </a:pPr>
            <a:r>
              <a:rPr lang="en-US" sz="1200" b="1">
                <a:solidFill>
                  <a:srgbClr val="000000"/>
                </a:solidFill>
                <a:latin typeface="Meiryo"/>
                <a:ea typeface="Eastman Grotesque Bold"/>
                <a:cs typeface="Eastman Grotesque Bold"/>
                <a:sym typeface="Eastman Grotesque Bold"/>
              </a:rPr>
              <a:t>Public and wider stakeholders</a:t>
            </a:r>
          </a:p>
        </p:txBody>
      </p:sp>
    </p:spTree>
    <p:extLst>
      <p:ext uri="{BB962C8B-B14F-4D97-AF65-F5344CB8AC3E}">
        <p14:creationId xmlns:p14="http://schemas.microsoft.com/office/powerpoint/2010/main" val="71700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
          <p:cNvSpPr txBox="1">
            <a:spLocks noGrp="1"/>
          </p:cNvSpPr>
          <p:nvPr>
            <p:ph type="ctrTitle"/>
          </p:nvPr>
        </p:nvSpPr>
        <p:spPr>
          <a:xfrm>
            <a:off x="3162300" y="1408843"/>
            <a:ext cx="8442000" cy="2056000"/>
          </a:xfrm>
          <a:prstGeom prst="rect">
            <a:avLst/>
          </a:prstGeom>
          <a:noFill/>
          <a:ln>
            <a:noFill/>
          </a:ln>
        </p:spPr>
        <p:txBody>
          <a:bodyPr spcFirstLastPara="1" wrap="square" lIns="121900" tIns="121900" rIns="121900" bIns="121900" anchor="t" anchorCtr="0">
            <a:normAutofit fontScale="90000"/>
          </a:bodyPr>
          <a:lstStyle/>
          <a:p>
            <a:pPr>
              <a:buSzPct val="111111"/>
            </a:pPr>
            <a:r>
              <a:rPr lang="en"/>
              <a:t>Local powers and levers driving agroecology</a:t>
            </a:r>
            <a:endParaRPr/>
          </a:p>
        </p:txBody>
      </p:sp>
      <p:sp>
        <p:nvSpPr>
          <p:cNvPr id="127" name="Google Shape;127;p1"/>
          <p:cNvSpPr txBox="1">
            <a:spLocks noGrp="1"/>
          </p:cNvSpPr>
          <p:nvPr>
            <p:ph type="subTitle" idx="1"/>
          </p:nvPr>
        </p:nvSpPr>
        <p:spPr>
          <a:xfrm>
            <a:off x="3187033" y="3985933"/>
            <a:ext cx="8442000" cy="1088800"/>
          </a:xfrm>
          <a:prstGeom prst="rect">
            <a:avLst/>
          </a:prstGeom>
          <a:noFill/>
          <a:ln>
            <a:noFill/>
          </a:ln>
        </p:spPr>
        <p:txBody>
          <a:bodyPr spcFirstLastPara="1" wrap="square" lIns="121900" tIns="121900" rIns="121900" bIns="121900" anchor="b" anchorCtr="0">
            <a:normAutofit/>
          </a:bodyPr>
          <a:lstStyle/>
          <a:p>
            <a:pPr marL="0" indent="0"/>
            <a:r>
              <a:rPr lang="en"/>
              <a:t>The role of local authorities</a:t>
            </a:r>
            <a:endParaRPr/>
          </a:p>
        </p:txBody>
      </p:sp>
      <p:sp>
        <p:nvSpPr>
          <p:cNvPr id="128" name="Google Shape;128;p1"/>
          <p:cNvSpPr txBox="1">
            <a:spLocks noGrp="1"/>
          </p:cNvSpPr>
          <p:nvPr>
            <p:ph type="sldNum" idx="12"/>
          </p:nvPr>
        </p:nvSpPr>
        <p:spPr>
          <a:xfrm>
            <a:off x="11330665" y="6251679"/>
            <a:ext cx="731600" cy="524800"/>
          </a:xfrm>
          <a:prstGeom prst="rect">
            <a:avLst/>
          </a:prstGeom>
          <a:noFill/>
          <a:ln>
            <a:noFill/>
          </a:ln>
        </p:spPr>
        <p:txBody>
          <a:bodyPr spcFirstLastPara="1" wrap="square" lIns="121900" tIns="121900" rIns="121900" bIns="121900" anchor="ctr" anchorCtr="0">
            <a:normAutofit/>
          </a:bodyPr>
          <a:lstStyle/>
          <a:p>
            <a:pPr defTabSz="1219170"/>
            <a:fld id="{00000000-1234-1234-1234-123412341234}" type="slidenum">
              <a:rPr lang="en" kern="0">
                <a:solidFill>
                  <a:srgbClr val="247471"/>
                </a:solidFill>
              </a:rPr>
              <a:pPr defTabSz="1219170"/>
              <a:t>2</a:t>
            </a:fld>
            <a:endParaRPr kern="0">
              <a:solidFill>
                <a:srgbClr val="24747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18514-75DB-019F-E436-FF53DBC479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F77DBD-8A23-4960-EE41-DBE1588A779D}"/>
              </a:ext>
            </a:extLst>
          </p:cNvPr>
          <p:cNvSpPr>
            <a:spLocks noGrp="1"/>
          </p:cNvSpPr>
          <p:nvPr>
            <p:ph type="title"/>
          </p:nvPr>
        </p:nvSpPr>
        <p:spPr>
          <a:xfrm>
            <a:off x="1710714" y="-199367"/>
            <a:ext cx="8770571" cy="1345269"/>
          </a:xfrm>
        </p:spPr>
        <p:txBody>
          <a:bodyPr/>
          <a:lstStyle/>
          <a:p>
            <a:pPr algn="ctr"/>
            <a:r>
              <a:rPr lang="en-GB"/>
              <a:t>Partnership Structure</a:t>
            </a:r>
          </a:p>
        </p:txBody>
      </p:sp>
      <p:sp>
        <p:nvSpPr>
          <p:cNvPr id="5" name="Content Placeholder 4">
            <a:extLst>
              <a:ext uri="{FF2B5EF4-FFF2-40B4-BE49-F238E27FC236}">
                <a16:creationId xmlns:a16="http://schemas.microsoft.com/office/drawing/2014/main" id="{8787C603-DAE4-3AFA-4A62-231204921088}"/>
              </a:ext>
            </a:extLst>
          </p:cNvPr>
          <p:cNvSpPr>
            <a:spLocks noGrp="1"/>
          </p:cNvSpPr>
          <p:nvPr>
            <p:ph sz="half" idx="1"/>
          </p:nvPr>
        </p:nvSpPr>
        <p:spPr>
          <a:xfrm>
            <a:off x="6077678" y="1580844"/>
            <a:ext cx="5596908" cy="4461933"/>
          </a:xfrm>
        </p:spPr>
        <p:txBody>
          <a:bodyPr>
            <a:noAutofit/>
          </a:bodyPr>
          <a:lstStyle/>
          <a:p>
            <a:pPr>
              <a:lnSpc>
                <a:spcPct val="120000"/>
              </a:lnSpc>
            </a:pPr>
            <a:r>
              <a:rPr lang="en-US" sz="2000" b="1">
                <a:ea typeface="Eastman Grotesque Bold"/>
                <a:cs typeface="Eastman Grotesque Bold"/>
                <a:sym typeface="Eastman Grotesque Bold"/>
              </a:rPr>
              <a:t>Steering Group</a:t>
            </a:r>
          </a:p>
          <a:p>
            <a:pPr marL="575773" lvl="1" indent="-287886">
              <a:lnSpc>
                <a:spcPct val="120000"/>
              </a:lnSpc>
              <a:buFont typeface="Arial"/>
              <a:buChar char="•"/>
            </a:pPr>
            <a:r>
              <a:rPr lang="en-US" sz="2000">
                <a:ea typeface="Eastman Grotesque"/>
                <a:cs typeface="Eastman Grotesque"/>
                <a:sym typeface="Eastman Grotesque"/>
              </a:rPr>
              <a:t>Formed from initial webinar in 2021</a:t>
            </a:r>
          </a:p>
          <a:p>
            <a:pPr marL="575773" lvl="1" indent="-287886">
              <a:lnSpc>
                <a:spcPct val="120000"/>
              </a:lnSpc>
              <a:buFont typeface="Arial"/>
              <a:buChar char="•"/>
            </a:pPr>
            <a:r>
              <a:rPr lang="en-US" sz="2000">
                <a:ea typeface="Eastman Grotesque"/>
                <a:cs typeface="Eastman Grotesque"/>
                <a:sym typeface="Eastman Grotesque"/>
              </a:rPr>
              <a:t>Representative group of key stakeholders from across the local food system (including Council Departments)</a:t>
            </a:r>
          </a:p>
          <a:p>
            <a:pPr marL="575773" lvl="1" indent="-287886">
              <a:lnSpc>
                <a:spcPct val="120000"/>
              </a:lnSpc>
              <a:buFont typeface="Arial"/>
              <a:buChar char="•"/>
            </a:pPr>
            <a:r>
              <a:rPr lang="en-US" sz="2000">
                <a:ea typeface="Eastman Grotesque"/>
                <a:cs typeface="Eastman Grotesque"/>
                <a:sym typeface="Eastman Grotesque"/>
              </a:rPr>
              <a:t>Monthly themed meetings</a:t>
            </a:r>
          </a:p>
          <a:p>
            <a:pPr marL="575773" lvl="1" indent="-287886">
              <a:lnSpc>
                <a:spcPct val="120000"/>
              </a:lnSpc>
              <a:buFont typeface="Arial"/>
              <a:buChar char="•"/>
            </a:pPr>
            <a:r>
              <a:rPr lang="en-US" sz="2000">
                <a:ea typeface="Eastman Grotesque"/>
                <a:cs typeface="Eastman Grotesque"/>
                <a:sym typeface="Eastman Grotesque"/>
              </a:rPr>
              <a:t>Opportunity to shape Partnership direction, share updates, and explore ideas for collaboration</a:t>
            </a:r>
          </a:p>
          <a:p>
            <a:pPr marL="342900" indent="-342900">
              <a:buFont typeface="Arial" panose="020B0604020202020204" pitchFamily="34" charset="0"/>
              <a:buChar char="•"/>
            </a:pPr>
            <a:endParaRPr lang="en-GB" sz="2000"/>
          </a:p>
          <a:p>
            <a:pPr marL="342900" indent="-342900">
              <a:buFont typeface="Arial" panose="020B0604020202020204" pitchFamily="34" charset="0"/>
              <a:buChar char="•"/>
            </a:pPr>
            <a:endParaRPr lang="en-GB" sz="2000" b="1"/>
          </a:p>
        </p:txBody>
      </p:sp>
      <p:grpSp>
        <p:nvGrpSpPr>
          <p:cNvPr id="60" name="Group 59">
            <a:extLst>
              <a:ext uri="{FF2B5EF4-FFF2-40B4-BE49-F238E27FC236}">
                <a16:creationId xmlns:a16="http://schemas.microsoft.com/office/drawing/2014/main" id="{87902706-D185-6B78-622B-D777CBA9483A}"/>
              </a:ext>
            </a:extLst>
          </p:cNvPr>
          <p:cNvGrpSpPr/>
          <p:nvPr/>
        </p:nvGrpSpPr>
        <p:grpSpPr>
          <a:xfrm>
            <a:off x="258992" y="1759703"/>
            <a:ext cx="5596909" cy="4637626"/>
            <a:chOff x="258991" y="1490659"/>
            <a:chExt cx="5709569" cy="4730977"/>
          </a:xfrm>
        </p:grpSpPr>
        <p:sp>
          <p:nvSpPr>
            <p:cNvPr id="51" name="Oval 50">
              <a:extLst>
                <a:ext uri="{FF2B5EF4-FFF2-40B4-BE49-F238E27FC236}">
                  <a16:creationId xmlns:a16="http://schemas.microsoft.com/office/drawing/2014/main" id="{FF4BFBD0-9C7A-1131-50AD-FD21436718EA}"/>
                </a:ext>
              </a:extLst>
            </p:cNvPr>
            <p:cNvSpPr/>
            <p:nvPr/>
          </p:nvSpPr>
          <p:spPr>
            <a:xfrm>
              <a:off x="1847038" y="1490659"/>
              <a:ext cx="2450867" cy="2426185"/>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7">
              <a:extLst>
                <a:ext uri="{FF2B5EF4-FFF2-40B4-BE49-F238E27FC236}">
                  <a16:creationId xmlns:a16="http://schemas.microsoft.com/office/drawing/2014/main" id="{69DF3A50-BBA1-4D69-AACC-FD40E0EEB11E}"/>
                </a:ext>
              </a:extLst>
            </p:cNvPr>
            <p:cNvSpPr/>
            <p:nvPr/>
          </p:nvSpPr>
          <p:spPr>
            <a:xfrm>
              <a:off x="2507224" y="1913421"/>
              <a:ext cx="1110492" cy="1004995"/>
            </a:xfrm>
            <a:custGeom>
              <a:avLst/>
              <a:gdLst/>
              <a:ahLst/>
              <a:cxnLst/>
              <a:rect l="l" t="t" r="r" b="b"/>
              <a:pathLst>
                <a:path w="1665738" h="1507493">
                  <a:moveTo>
                    <a:pt x="0" y="0"/>
                  </a:moveTo>
                  <a:lnTo>
                    <a:pt x="1665738" y="0"/>
                  </a:lnTo>
                  <a:lnTo>
                    <a:pt x="1665738" y="1507493"/>
                  </a:lnTo>
                  <a:lnTo>
                    <a:pt x="0" y="150749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sz="1200">
                <a:solidFill>
                  <a:srgbClr val="00B050"/>
                </a:solidFill>
              </a:endParaRPr>
            </a:p>
          </p:txBody>
        </p:sp>
        <p:sp>
          <p:nvSpPr>
            <p:cNvPr id="37" name="TextBox 14">
              <a:extLst>
                <a:ext uri="{FF2B5EF4-FFF2-40B4-BE49-F238E27FC236}">
                  <a16:creationId xmlns:a16="http://schemas.microsoft.com/office/drawing/2014/main" id="{5A4EC5C9-9D0D-BC14-B2B8-2F018D18AD9A}"/>
                </a:ext>
              </a:extLst>
            </p:cNvPr>
            <p:cNvSpPr txBox="1"/>
            <p:nvPr/>
          </p:nvSpPr>
          <p:spPr>
            <a:xfrm>
              <a:off x="1897573" y="3052630"/>
              <a:ext cx="2329795" cy="349293"/>
            </a:xfrm>
            <a:prstGeom prst="rect">
              <a:avLst/>
            </a:prstGeom>
          </p:spPr>
          <p:txBody>
            <a:bodyPr lIns="0" tIns="0" rIns="0" bIns="0" rtlCol="0" anchor="t">
              <a:spAutoFit/>
            </a:bodyPr>
            <a:lstStyle/>
            <a:p>
              <a:pPr algn="ctr">
                <a:lnSpc>
                  <a:spcPts val="3030"/>
                </a:lnSpc>
              </a:pPr>
              <a:r>
                <a:rPr lang="en-US" sz="1400" b="1">
                  <a:solidFill>
                    <a:schemeClr val="bg1"/>
                  </a:solidFill>
                  <a:latin typeface="Meiryo"/>
                  <a:ea typeface="Eastman Grotesque Bold"/>
                  <a:cs typeface="Eastman Grotesque Bold"/>
                  <a:sym typeface="Eastman Grotesque Bold"/>
                </a:rPr>
                <a:t>Steering Group</a:t>
              </a:r>
            </a:p>
          </p:txBody>
        </p:sp>
        <p:grpSp>
          <p:nvGrpSpPr>
            <p:cNvPr id="56" name="Group 55">
              <a:extLst>
                <a:ext uri="{FF2B5EF4-FFF2-40B4-BE49-F238E27FC236}">
                  <a16:creationId xmlns:a16="http://schemas.microsoft.com/office/drawing/2014/main" id="{D0CFCD98-D317-5D6E-CFB1-98973C573FAA}"/>
                </a:ext>
              </a:extLst>
            </p:cNvPr>
            <p:cNvGrpSpPr/>
            <p:nvPr/>
          </p:nvGrpSpPr>
          <p:grpSpPr>
            <a:xfrm>
              <a:off x="258991" y="3414396"/>
              <a:ext cx="1831934" cy="1838163"/>
              <a:chOff x="308932" y="4360628"/>
              <a:chExt cx="1831934" cy="1838163"/>
            </a:xfrm>
          </p:grpSpPr>
          <p:sp>
            <p:nvSpPr>
              <p:cNvPr id="52" name="Oval 51">
                <a:extLst>
                  <a:ext uri="{FF2B5EF4-FFF2-40B4-BE49-F238E27FC236}">
                    <a16:creationId xmlns:a16="http://schemas.microsoft.com/office/drawing/2014/main" id="{BBFFD49A-D271-52D8-A642-7F86E94BE6D8}"/>
                  </a:ext>
                </a:extLst>
              </p:cNvPr>
              <p:cNvSpPr/>
              <p:nvPr/>
            </p:nvSpPr>
            <p:spPr>
              <a:xfrm>
                <a:off x="308932" y="4360628"/>
                <a:ext cx="1831934" cy="183816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8">
                <a:extLst>
                  <a:ext uri="{FF2B5EF4-FFF2-40B4-BE49-F238E27FC236}">
                    <a16:creationId xmlns:a16="http://schemas.microsoft.com/office/drawing/2014/main" id="{ECA10A27-701A-01B7-DAAD-0436014A4C09}"/>
                  </a:ext>
                </a:extLst>
              </p:cNvPr>
              <p:cNvSpPr/>
              <p:nvPr/>
            </p:nvSpPr>
            <p:spPr>
              <a:xfrm>
                <a:off x="681417" y="4448037"/>
                <a:ext cx="1085379" cy="831672"/>
              </a:xfrm>
              <a:custGeom>
                <a:avLst/>
                <a:gdLst/>
                <a:ahLst/>
                <a:cxnLst/>
                <a:rect l="l" t="t" r="r" b="b"/>
                <a:pathLst>
                  <a:path w="1628069" h="1247508">
                    <a:moveTo>
                      <a:pt x="0" y="0"/>
                    </a:moveTo>
                    <a:lnTo>
                      <a:pt x="1628069" y="0"/>
                    </a:lnTo>
                    <a:lnTo>
                      <a:pt x="1628069" y="1247508"/>
                    </a:lnTo>
                    <a:lnTo>
                      <a:pt x="0" y="12475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solidFill>
                    <a:schemeClr val="bg1"/>
                  </a:solidFill>
                </a:endParaRPr>
              </a:p>
            </p:txBody>
          </p:sp>
          <p:sp>
            <p:nvSpPr>
              <p:cNvPr id="38" name="TextBox 15">
                <a:extLst>
                  <a:ext uri="{FF2B5EF4-FFF2-40B4-BE49-F238E27FC236}">
                    <a16:creationId xmlns:a16="http://schemas.microsoft.com/office/drawing/2014/main" id="{685B2426-832E-E28E-F361-E0FBF80B5EF9}"/>
                  </a:ext>
                </a:extLst>
              </p:cNvPr>
              <p:cNvSpPr txBox="1"/>
              <p:nvPr/>
            </p:nvSpPr>
            <p:spPr>
              <a:xfrm>
                <a:off x="367650" y="5313245"/>
                <a:ext cx="1712916" cy="564495"/>
              </a:xfrm>
              <a:prstGeom prst="rect">
                <a:avLst/>
              </a:prstGeom>
            </p:spPr>
            <p:txBody>
              <a:bodyPr lIns="0" tIns="0" rIns="0" bIns="0" rtlCol="0" anchor="t">
                <a:spAutoFit/>
              </a:bodyPr>
              <a:lstStyle/>
              <a:p>
                <a:pPr algn="ctr">
                  <a:lnSpc>
                    <a:spcPts val="2235"/>
                  </a:lnSpc>
                </a:pPr>
                <a:r>
                  <a:rPr lang="en-US" sz="1400" b="1">
                    <a:solidFill>
                      <a:schemeClr val="bg1"/>
                    </a:solidFill>
                    <a:latin typeface="Meiryo"/>
                    <a:ea typeface="Eastman Grotesque Bold"/>
                    <a:cs typeface="Eastman Grotesque Bold"/>
                    <a:sym typeface="Eastman Grotesque Bold"/>
                  </a:rPr>
                  <a:t>Food Insecurity Working Group</a:t>
                </a:r>
              </a:p>
            </p:txBody>
          </p:sp>
        </p:grpSp>
        <p:grpSp>
          <p:nvGrpSpPr>
            <p:cNvPr id="58" name="Group 57">
              <a:extLst>
                <a:ext uri="{FF2B5EF4-FFF2-40B4-BE49-F238E27FC236}">
                  <a16:creationId xmlns:a16="http://schemas.microsoft.com/office/drawing/2014/main" id="{FE97EEBF-E0D2-2CB8-67AD-11C9D40175CC}"/>
                </a:ext>
              </a:extLst>
            </p:cNvPr>
            <p:cNvGrpSpPr/>
            <p:nvPr/>
          </p:nvGrpSpPr>
          <p:grpSpPr>
            <a:xfrm>
              <a:off x="2189155" y="4383473"/>
              <a:ext cx="1831934" cy="1838163"/>
              <a:chOff x="2247292" y="4360628"/>
              <a:chExt cx="1831934" cy="1838163"/>
            </a:xfrm>
          </p:grpSpPr>
          <p:sp>
            <p:nvSpPr>
              <p:cNvPr id="53" name="Oval 52">
                <a:extLst>
                  <a:ext uri="{FF2B5EF4-FFF2-40B4-BE49-F238E27FC236}">
                    <a16:creationId xmlns:a16="http://schemas.microsoft.com/office/drawing/2014/main" id="{074B017B-1D84-1710-6399-FD7D7B0EAC03}"/>
                  </a:ext>
                </a:extLst>
              </p:cNvPr>
              <p:cNvSpPr/>
              <p:nvPr/>
            </p:nvSpPr>
            <p:spPr>
              <a:xfrm>
                <a:off x="2247292" y="4360628"/>
                <a:ext cx="1831934" cy="183816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9">
                <a:extLst>
                  <a:ext uri="{FF2B5EF4-FFF2-40B4-BE49-F238E27FC236}">
                    <a16:creationId xmlns:a16="http://schemas.microsoft.com/office/drawing/2014/main" id="{3F0B829B-B86B-936E-7B81-740054DD045A}"/>
                  </a:ext>
                </a:extLst>
              </p:cNvPr>
              <p:cNvSpPr/>
              <p:nvPr/>
            </p:nvSpPr>
            <p:spPr>
              <a:xfrm>
                <a:off x="2687226" y="4430915"/>
                <a:ext cx="952066" cy="877091"/>
              </a:xfrm>
              <a:custGeom>
                <a:avLst/>
                <a:gdLst/>
                <a:ahLst/>
                <a:cxnLst/>
                <a:rect l="l" t="t" r="r" b="b"/>
                <a:pathLst>
                  <a:path w="1428099" h="1315636">
                    <a:moveTo>
                      <a:pt x="0" y="0"/>
                    </a:moveTo>
                    <a:lnTo>
                      <a:pt x="1428099" y="0"/>
                    </a:lnTo>
                    <a:lnTo>
                      <a:pt x="1428099" y="1315637"/>
                    </a:lnTo>
                    <a:lnTo>
                      <a:pt x="0" y="13156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solidFill>
                    <a:schemeClr val="bg1"/>
                  </a:solidFill>
                </a:endParaRPr>
              </a:p>
            </p:txBody>
          </p:sp>
          <p:sp>
            <p:nvSpPr>
              <p:cNvPr id="39" name="TextBox 16">
                <a:extLst>
                  <a:ext uri="{FF2B5EF4-FFF2-40B4-BE49-F238E27FC236}">
                    <a16:creationId xmlns:a16="http://schemas.microsoft.com/office/drawing/2014/main" id="{F40DC579-7A52-F763-9E77-03488EB9575E}"/>
                  </a:ext>
                </a:extLst>
              </p:cNvPr>
              <p:cNvSpPr txBox="1"/>
              <p:nvPr/>
            </p:nvSpPr>
            <p:spPr>
              <a:xfrm>
                <a:off x="2321767" y="5313245"/>
                <a:ext cx="1722608" cy="564495"/>
              </a:xfrm>
              <a:prstGeom prst="rect">
                <a:avLst/>
              </a:prstGeom>
            </p:spPr>
            <p:txBody>
              <a:bodyPr lIns="0" tIns="0" rIns="0" bIns="0" rtlCol="0" anchor="t">
                <a:spAutoFit/>
              </a:bodyPr>
              <a:lstStyle/>
              <a:p>
                <a:pPr algn="ctr">
                  <a:lnSpc>
                    <a:spcPts val="2235"/>
                  </a:lnSpc>
                </a:pPr>
                <a:r>
                  <a:rPr lang="en-US" sz="1400" b="1">
                    <a:solidFill>
                      <a:schemeClr val="bg1"/>
                    </a:solidFill>
                    <a:latin typeface="Meiryo"/>
                    <a:ea typeface="Eastman Grotesque Bold"/>
                    <a:cs typeface="Eastman Grotesque Bold"/>
                    <a:sym typeface="Eastman Grotesque Bold"/>
                  </a:rPr>
                  <a:t>Food in Schools Working Group</a:t>
                </a:r>
              </a:p>
            </p:txBody>
          </p:sp>
        </p:grpSp>
        <p:grpSp>
          <p:nvGrpSpPr>
            <p:cNvPr id="59" name="Group 58">
              <a:extLst>
                <a:ext uri="{FF2B5EF4-FFF2-40B4-BE49-F238E27FC236}">
                  <a16:creationId xmlns:a16="http://schemas.microsoft.com/office/drawing/2014/main" id="{B649ADC6-9549-34D7-F4B0-D0D5230DAF94}"/>
                </a:ext>
              </a:extLst>
            </p:cNvPr>
            <p:cNvGrpSpPr/>
            <p:nvPr/>
          </p:nvGrpSpPr>
          <p:grpSpPr>
            <a:xfrm>
              <a:off x="4136626" y="3411441"/>
              <a:ext cx="1831934" cy="1838163"/>
              <a:chOff x="4277290" y="3750471"/>
              <a:chExt cx="1831934" cy="1838163"/>
            </a:xfrm>
          </p:grpSpPr>
          <p:sp>
            <p:nvSpPr>
              <p:cNvPr id="54" name="Oval 53">
                <a:extLst>
                  <a:ext uri="{FF2B5EF4-FFF2-40B4-BE49-F238E27FC236}">
                    <a16:creationId xmlns:a16="http://schemas.microsoft.com/office/drawing/2014/main" id="{D627AB8A-2760-C0C6-3CA1-69175258A2B9}"/>
                  </a:ext>
                </a:extLst>
              </p:cNvPr>
              <p:cNvSpPr/>
              <p:nvPr/>
            </p:nvSpPr>
            <p:spPr>
              <a:xfrm>
                <a:off x="4277290" y="3750471"/>
                <a:ext cx="1831934" cy="183816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10">
                <a:extLst>
                  <a:ext uri="{FF2B5EF4-FFF2-40B4-BE49-F238E27FC236}">
                    <a16:creationId xmlns:a16="http://schemas.microsoft.com/office/drawing/2014/main" id="{CE1CEAD3-4627-2F53-6519-D1123B733914}"/>
                  </a:ext>
                </a:extLst>
              </p:cNvPr>
              <p:cNvSpPr/>
              <p:nvPr/>
            </p:nvSpPr>
            <p:spPr>
              <a:xfrm>
                <a:off x="4856416" y="3923104"/>
                <a:ext cx="703199" cy="803657"/>
              </a:xfrm>
              <a:custGeom>
                <a:avLst/>
                <a:gdLst/>
                <a:ahLst/>
                <a:cxnLst/>
                <a:rect l="l" t="t" r="r" b="b"/>
                <a:pathLst>
                  <a:path w="1101854" h="1259262">
                    <a:moveTo>
                      <a:pt x="0" y="0"/>
                    </a:moveTo>
                    <a:lnTo>
                      <a:pt x="1101854" y="0"/>
                    </a:lnTo>
                    <a:lnTo>
                      <a:pt x="1101854" y="1259262"/>
                    </a:lnTo>
                    <a:lnTo>
                      <a:pt x="0" y="12592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1200">
                  <a:solidFill>
                    <a:schemeClr val="bg1"/>
                  </a:solidFill>
                </a:endParaRPr>
              </a:p>
            </p:txBody>
          </p:sp>
          <p:sp>
            <p:nvSpPr>
              <p:cNvPr id="40" name="TextBox 17">
                <a:extLst>
                  <a:ext uri="{FF2B5EF4-FFF2-40B4-BE49-F238E27FC236}">
                    <a16:creationId xmlns:a16="http://schemas.microsoft.com/office/drawing/2014/main" id="{BCDAA59A-BA65-4F51-0826-E809722955F4}"/>
                  </a:ext>
                </a:extLst>
              </p:cNvPr>
              <p:cNvSpPr txBox="1"/>
              <p:nvPr/>
            </p:nvSpPr>
            <p:spPr>
              <a:xfrm>
                <a:off x="4332904" y="4754776"/>
                <a:ext cx="1720703" cy="558608"/>
              </a:xfrm>
              <a:prstGeom prst="rect">
                <a:avLst/>
              </a:prstGeom>
            </p:spPr>
            <p:txBody>
              <a:bodyPr lIns="0" tIns="0" rIns="0" bIns="0" rtlCol="0" anchor="t">
                <a:spAutoFit/>
              </a:bodyPr>
              <a:lstStyle/>
              <a:p>
                <a:pPr algn="ctr">
                  <a:lnSpc>
                    <a:spcPts val="2238"/>
                  </a:lnSpc>
                </a:pPr>
                <a:r>
                  <a:rPr lang="en-US" sz="1400" b="1">
                    <a:solidFill>
                      <a:schemeClr val="bg1"/>
                    </a:solidFill>
                    <a:latin typeface="Meiryo"/>
                    <a:ea typeface="Eastman Grotesque Bold"/>
                    <a:cs typeface="Eastman Grotesque Bold"/>
                    <a:sym typeface="Eastman Grotesque Bold"/>
                  </a:rPr>
                  <a:t>Food Economy Working Group</a:t>
                </a:r>
              </a:p>
            </p:txBody>
          </p:sp>
        </p:grpSp>
      </p:grpSp>
    </p:spTree>
    <p:extLst>
      <p:ext uri="{BB962C8B-B14F-4D97-AF65-F5344CB8AC3E}">
        <p14:creationId xmlns:p14="http://schemas.microsoft.com/office/powerpoint/2010/main" val="3206955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1ACD9-1D57-0E7E-3C09-C9C1F14819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F07F74-7C1B-7E1D-DB10-7A5238C4D9DD}"/>
              </a:ext>
            </a:extLst>
          </p:cNvPr>
          <p:cNvSpPr>
            <a:spLocks noGrp="1"/>
          </p:cNvSpPr>
          <p:nvPr>
            <p:ph type="title"/>
          </p:nvPr>
        </p:nvSpPr>
        <p:spPr>
          <a:xfrm>
            <a:off x="1710714" y="-199367"/>
            <a:ext cx="8770571" cy="1345269"/>
          </a:xfrm>
        </p:spPr>
        <p:txBody>
          <a:bodyPr/>
          <a:lstStyle/>
          <a:p>
            <a:pPr algn="ctr"/>
            <a:r>
              <a:rPr lang="en-GB"/>
              <a:t>Partnership Structure</a:t>
            </a:r>
          </a:p>
        </p:txBody>
      </p:sp>
      <p:grpSp>
        <p:nvGrpSpPr>
          <p:cNvPr id="60" name="Group 59">
            <a:extLst>
              <a:ext uri="{FF2B5EF4-FFF2-40B4-BE49-F238E27FC236}">
                <a16:creationId xmlns:a16="http://schemas.microsoft.com/office/drawing/2014/main" id="{401FA63D-4AF0-78E4-EB48-2A4915643B12}"/>
              </a:ext>
            </a:extLst>
          </p:cNvPr>
          <p:cNvGrpSpPr/>
          <p:nvPr/>
        </p:nvGrpSpPr>
        <p:grpSpPr>
          <a:xfrm>
            <a:off x="258992" y="1759703"/>
            <a:ext cx="5596909" cy="4637626"/>
            <a:chOff x="258991" y="1490659"/>
            <a:chExt cx="5709569" cy="4730977"/>
          </a:xfrm>
        </p:grpSpPr>
        <p:sp>
          <p:nvSpPr>
            <p:cNvPr id="51" name="Oval 50">
              <a:extLst>
                <a:ext uri="{FF2B5EF4-FFF2-40B4-BE49-F238E27FC236}">
                  <a16:creationId xmlns:a16="http://schemas.microsoft.com/office/drawing/2014/main" id="{4302140B-88E4-993C-442E-0AEF6C5E4F1E}"/>
                </a:ext>
              </a:extLst>
            </p:cNvPr>
            <p:cNvSpPr/>
            <p:nvPr/>
          </p:nvSpPr>
          <p:spPr>
            <a:xfrm>
              <a:off x="1847038" y="1490659"/>
              <a:ext cx="2450867" cy="2426185"/>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7">
              <a:extLst>
                <a:ext uri="{FF2B5EF4-FFF2-40B4-BE49-F238E27FC236}">
                  <a16:creationId xmlns:a16="http://schemas.microsoft.com/office/drawing/2014/main" id="{5C923A38-76BB-440D-C359-9FEE88CFCE97}"/>
                </a:ext>
              </a:extLst>
            </p:cNvPr>
            <p:cNvSpPr/>
            <p:nvPr/>
          </p:nvSpPr>
          <p:spPr>
            <a:xfrm>
              <a:off x="2507224" y="1913421"/>
              <a:ext cx="1110492" cy="1004995"/>
            </a:xfrm>
            <a:custGeom>
              <a:avLst/>
              <a:gdLst/>
              <a:ahLst/>
              <a:cxnLst/>
              <a:rect l="l" t="t" r="r" b="b"/>
              <a:pathLst>
                <a:path w="1665738" h="1507493">
                  <a:moveTo>
                    <a:pt x="0" y="0"/>
                  </a:moveTo>
                  <a:lnTo>
                    <a:pt x="1665738" y="0"/>
                  </a:lnTo>
                  <a:lnTo>
                    <a:pt x="1665738" y="1507493"/>
                  </a:lnTo>
                  <a:lnTo>
                    <a:pt x="0" y="150749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sz="1200">
                <a:solidFill>
                  <a:srgbClr val="00B050"/>
                </a:solidFill>
              </a:endParaRPr>
            </a:p>
          </p:txBody>
        </p:sp>
        <p:sp>
          <p:nvSpPr>
            <p:cNvPr id="37" name="TextBox 14">
              <a:extLst>
                <a:ext uri="{FF2B5EF4-FFF2-40B4-BE49-F238E27FC236}">
                  <a16:creationId xmlns:a16="http://schemas.microsoft.com/office/drawing/2014/main" id="{6F9AF76E-E66D-D0E7-B464-724A946517C6}"/>
                </a:ext>
              </a:extLst>
            </p:cNvPr>
            <p:cNvSpPr txBox="1"/>
            <p:nvPr/>
          </p:nvSpPr>
          <p:spPr>
            <a:xfrm>
              <a:off x="1897573" y="3052630"/>
              <a:ext cx="2329795" cy="349293"/>
            </a:xfrm>
            <a:prstGeom prst="rect">
              <a:avLst/>
            </a:prstGeom>
          </p:spPr>
          <p:txBody>
            <a:bodyPr lIns="0" tIns="0" rIns="0" bIns="0" rtlCol="0" anchor="t">
              <a:spAutoFit/>
            </a:bodyPr>
            <a:lstStyle/>
            <a:p>
              <a:pPr algn="ctr">
                <a:lnSpc>
                  <a:spcPts val="3030"/>
                </a:lnSpc>
              </a:pPr>
              <a:r>
                <a:rPr lang="en-US" sz="1400" b="1">
                  <a:solidFill>
                    <a:schemeClr val="bg1"/>
                  </a:solidFill>
                  <a:latin typeface="Meiryo"/>
                  <a:ea typeface="Eastman Grotesque Bold"/>
                  <a:cs typeface="Eastman Grotesque Bold"/>
                  <a:sym typeface="Eastman Grotesque Bold"/>
                </a:rPr>
                <a:t>Steering Group</a:t>
              </a:r>
            </a:p>
          </p:txBody>
        </p:sp>
        <p:grpSp>
          <p:nvGrpSpPr>
            <p:cNvPr id="56" name="Group 55">
              <a:extLst>
                <a:ext uri="{FF2B5EF4-FFF2-40B4-BE49-F238E27FC236}">
                  <a16:creationId xmlns:a16="http://schemas.microsoft.com/office/drawing/2014/main" id="{086807EE-61BE-FC33-C00C-7CE23176144B}"/>
                </a:ext>
              </a:extLst>
            </p:cNvPr>
            <p:cNvGrpSpPr/>
            <p:nvPr/>
          </p:nvGrpSpPr>
          <p:grpSpPr>
            <a:xfrm>
              <a:off x="258991" y="3414396"/>
              <a:ext cx="1831934" cy="1838163"/>
              <a:chOff x="308932" y="4360628"/>
              <a:chExt cx="1831934" cy="1838163"/>
            </a:xfrm>
          </p:grpSpPr>
          <p:sp>
            <p:nvSpPr>
              <p:cNvPr id="52" name="Oval 51">
                <a:extLst>
                  <a:ext uri="{FF2B5EF4-FFF2-40B4-BE49-F238E27FC236}">
                    <a16:creationId xmlns:a16="http://schemas.microsoft.com/office/drawing/2014/main" id="{3180A807-F22F-27FA-1C1F-68D2D2B46B31}"/>
                  </a:ext>
                </a:extLst>
              </p:cNvPr>
              <p:cNvSpPr/>
              <p:nvPr/>
            </p:nvSpPr>
            <p:spPr>
              <a:xfrm>
                <a:off x="308932" y="4360628"/>
                <a:ext cx="1831934" cy="183816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8">
                <a:extLst>
                  <a:ext uri="{FF2B5EF4-FFF2-40B4-BE49-F238E27FC236}">
                    <a16:creationId xmlns:a16="http://schemas.microsoft.com/office/drawing/2014/main" id="{C48B6F65-DC87-79BC-F2BC-4C6179A55D98}"/>
                  </a:ext>
                </a:extLst>
              </p:cNvPr>
              <p:cNvSpPr/>
              <p:nvPr/>
            </p:nvSpPr>
            <p:spPr>
              <a:xfrm>
                <a:off x="681417" y="4448037"/>
                <a:ext cx="1085379" cy="831672"/>
              </a:xfrm>
              <a:custGeom>
                <a:avLst/>
                <a:gdLst/>
                <a:ahLst/>
                <a:cxnLst/>
                <a:rect l="l" t="t" r="r" b="b"/>
                <a:pathLst>
                  <a:path w="1628069" h="1247508">
                    <a:moveTo>
                      <a:pt x="0" y="0"/>
                    </a:moveTo>
                    <a:lnTo>
                      <a:pt x="1628069" y="0"/>
                    </a:lnTo>
                    <a:lnTo>
                      <a:pt x="1628069" y="1247508"/>
                    </a:lnTo>
                    <a:lnTo>
                      <a:pt x="0" y="12475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solidFill>
                    <a:schemeClr val="bg1"/>
                  </a:solidFill>
                </a:endParaRPr>
              </a:p>
            </p:txBody>
          </p:sp>
          <p:sp>
            <p:nvSpPr>
              <p:cNvPr id="38" name="TextBox 15">
                <a:extLst>
                  <a:ext uri="{FF2B5EF4-FFF2-40B4-BE49-F238E27FC236}">
                    <a16:creationId xmlns:a16="http://schemas.microsoft.com/office/drawing/2014/main" id="{D15C5D2B-EF08-B8CB-4C3E-4256E4264090}"/>
                  </a:ext>
                </a:extLst>
              </p:cNvPr>
              <p:cNvSpPr txBox="1"/>
              <p:nvPr/>
            </p:nvSpPr>
            <p:spPr>
              <a:xfrm>
                <a:off x="367650" y="5313245"/>
                <a:ext cx="1712916" cy="558608"/>
              </a:xfrm>
              <a:prstGeom prst="rect">
                <a:avLst/>
              </a:prstGeom>
            </p:spPr>
            <p:txBody>
              <a:bodyPr lIns="0" tIns="0" rIns="0" bIns="0" rtlCol="0" anchor="t">
                <a:spAutoFit/>
              </a:bodyPr>
              <a:lstStyle/>
              <a:p>
                <a:pPr algn="ctr">
                  <a:lnSpc>
                    <a:spcPts val="2235"/>
                  </a:lnSpc>
                </a:pPr>
                <a:r>
                  <a:rPr lang="en-US" sz="1400" b="1">
                    <a:solidFill>
                      <a:schemeClr val="bg1"/>
                    </a:solidFill>
                    <a:latin typeface="Meiryo"/>
                    <a:ea typeface="Eastman Grotesque Bold"/>
                    <a:cs typeface="Eastman Grotesque Bold"/>
                    <a:sym typeface="Eastman Grotesque Bold"/>
                  </a:rPr>
                  <a:t>Food Insecurity Working Group</a:t>
                </a:r>
              </a:p>
            </p:txBody>
          </p:sp>
        </p:grpSp>
        <p:grpSp>
          <p:nvGrpSpPr>
            <p:cNvPr id="58" name="Group 57">
              <a:extLst>
                <a:ext uri="{FF2B5EF4-FFF2-40B4-BE49-F238E27FC236}">
                  <a16:creationId xmlns:a16="http://schemas.microsoft.com/office/drawing/2014/main" id="{0E6659F6-D94B-6C53-027F-F8CC0C43C856}"/>
                </a:ext>
              </a:extLst>
            </p:cNvPr>
            <p:cNvGrpSpPr/>
            <p:nvPr/>
          </p:nvGrpSpPr>
          <p:grpSpPr>
            <a:xfrm>
              <a:off x="2189155" y="4383473"/>
              <a:ext cx="1831934" cy="1838163"/>
              <a:chOff x="2247292" y="4360628"/>
              <a:chExt cx="1831934" cy="1838163"/>
            </a:xfrm>
          </p:grpSpPr>
          <p:sp>
            <p:nvSpPr>
              <p:cNvPr id="53" name="Oval 52">
                <a:extLst>
                  <a:ext uri="{FF2B5EF4-FFF2-40B4-BE49-F238E27FC236}">
                    <a16:creationId xmlns:a16="http://schemas.microsoft.com/office/drawing/2014/main" id="{08F888F1-7815-7F66-E55A-3EFBC216CA6C}"/>
                  </a:ext>
                </a:extLst>
              </p:cNvPr>
              <p:cNvSpPr/>
              <p:nvPr/>
            </p:nvSpPr>
            <p:spPr>
              <a:xfrm>
                <a:off x="2247292" y="4360628"/>
                <a:ext cx="1831934" cy="183816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9">
                <a:extLst>
                  <a:ext uri="{FF2B5EF4-FFF2-40B4-BE49-F238E27FC236}">
                    <a16:creationId xmlns:a16="http://schemas.microsoft.com/office/drawing/2014/main" id="{52EA3C50-97C7-5371-FFED-0248B9C793E3}"/>
                  </a:ext>
                </a:extLst>
              </p:cNvPr>
              <p:cNvSpPr/>
              <p:nvPr/>
            </p:nvSpPr>
            <p:spPr>
              <a:xfrm>
                <a:off x="2687226" y="4430915"/>
                <a:ext cx="952066" cy="877091"/>
              </a:xfrm>
              <a:custGeom>
                <a:avLst/>
                <a:gdLst/>
                <a:ahLst/>
                <a:cxnLst/>
                <a:rect l="l" t="t" r="r" b="b"/>
                <a:pathLst>
                  <a:path w="1428099" h="1315636">
                    <a:moveTo>
                      <a:pt x="0" y="0"/>
                    </a:moveTo>
                    <a:lnTo>
                      <a:pt x="1428099" y="0"/>
                    </a:lnTo>
                    <a:lnTo>
                      <a:pt x="1428099" y="1315637"/>
                    </a:lnTo>
                    <a:lnTo>
                      <a:pt x="0" y="13156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solidFill>
                    <a:schemeClr val="bg1"/>
                  </a:solidFill>
                </a:endParaRPr>
              </a:p>
            </p:txBody>
          </p:sp>
          <p:sp>
            <p:nvSpPr>
              <p:cNvPr id="39" name="TextBox 16">
                <a:extLst>
                  <a:ext uri="{FF2B5EF4-FFF2-40B4-BE49-F238E27FC236}">
                    <a16:creationId xmlns:a16="http://schemas.microsoft.com/office/drawing/2014/main" id="{06CA8E1E-7728-EB48-4E24-3791CAC8E931}"/>
                  </a:ext>
                </a:extLst>
              </p:cNvPr>
              <p:cNvSpPr txBox="1"/>
              <p:nvPr/>
            </p:nvSpPr>
            <p:spPr>
              <a:xfrm>
                <a:off x="2321767" y="5313245"/>
                <a:ext cx="1722608" cy="564495"/>
              </a:xfrm>
              <a:prstGeom prst="rect">
                <a:avLst/>
              </a:prstGeom>
            </p:spPr>
            <p:txBody>
              <a:bodyPr lIns="0" tIns="0" rIns="0" bIns="0" rtlCol="0" anchor="t">
                <a:spAutoFit/>
              </a:bodyPr>
              <a:lstStyle/>
              <a:p>
                <a:pPr algn="ctr">
                  <a:lnSpc>
                    <a:spcPts val="2235"/>
                  </a:lnSpc>
                </a:pPr>
                <a:r>
                  <a:rPr lang="en-US" sz="1400" b="1">
                    <a:solidFill>
                      <a:schemeClr val="bg1"/>
                    </a:solidFill>
                    <a:latin typeface="Meiryo"/>
                    <a:ea typeface="Eastman Grotesque Bold"/>
                    <a:cs typeface="Eastman Grotesque Bold"/>
                    <a:sym typeface="Eastman Grotesque Bold"/>
                  </a:rPr>
                  <a:t>Food in Schools Working Group</a:t>
                </a:r>
              </a:p>
            </p:txBody>
          </p:sp>
        </p:grpSp>
        <p:grpSp>
          <p:nvGrpSpPr>
            <p:cNvPr id="59" name="Group 58">
              <a:extLst>
                <a:ext uri="{FF2B5EF4-FFF2-40B4-BE49-F238E27FC236}">
                  <a16:creationId xmlns:a16="http://schemas.microsoft.com/office/drawing/2014/main" id="{7619D32A-0E56-4832-BAE6-1DD103B2789D}"/>
                </a:ext>
              </a:extLst>
            </p:cNvPr>
            <p:cNvGrpSpPr/>
            <p:nvPr/>
          </p:nvGrpSpPr>
          <p:grpSpPr>
            <a:xfrm>
              <a:off x="4136626" y="3411441"/>
              <a:ext cx="1831934" cy="1838163"/>
              <a:chOff x="4277290" y="3750471"/>
              <a:chExt cx="1831934" cy="1838163"/>
            </a:xfrm>
          </p:grpSpPr>
          <p:sp>
            <p:nvSpPr>
              <p:cNvPr id="54" name="Oval 53">
                <a:extLst>
                  <a:ext uri="{FF2B5EF4-FFF2-40B4-BE49-F238E27FC236}">
                    <a16:creationId xmlns:a16="http://schemas.microsoft.com/office/drawing/2014/main" id="{96ADA491-EB1D-62E0-4064-4A348AB4583F}"/>
                  </a:ext>
                </a:extLst>
              </p:cNvPr>
              <p:cNvSpPr/>
              <p:nvPr/>
            </p:nvSpPr>
            <p:spPr>
              <a:xfrm>
                <a:off x="4277290" y="3750471"/>
                <a:ext cx="1831934" cy="1838163"/>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10">
                <a:extLst>
                  <a:ext uri="{FF2B5EF4-FFF2-40B4-BE49-F238E27FC236}">
                    <a16:creationId xmlns:a16="http://schemas.microsoft.com/office/drawing/2014/main" id="{D43DB9C3-527A-E831-0B0F-775FA0DE24B1}"/>
                  </a:ext>
                </a:extLst>
              </p:cNvPr>
              <p:cNvSpPr/>
              <p:nvPr/>
            </p:nvSpPr>
            <p:spPr>
              <a:xfrm>
                <a:off x="4856416" y="3923104"/>
                <a:ext cx="703199" cy="803657"/>
              </a:xfrm>
              <a:custGeom>
                <a:avLst/>
                <a:gdLst/>
                <a:ahLst/>
                <a:cxnLst/>
                <a:rect l="l" t="t" r="r" b="b"/>
                <a:pathLst>
                  <a:path w="1101854" h="1259262">
                    <a:moveTo>
                      <a:pt x="0" y="0"/>
                    </a:moveTo>
                    <a:lnTo>
                      <a:pt x="1101854" y="0"/>
                    </a:lnTo>
                    <a:lnTo>
                      <a:pt x="1101854" y="1259262"/>
                    </a:lnTo>
                    <a:lnTo>
                      <a:pt x="0" y="12592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1200">
                  <a:solidFill>
                    <a:schemeClr val="bg1"/>
                  </a:solidFill>
                </a:endParaRPr>
              </a:p>
            </p:txBody>
          </p:sp>
          <p:sp>
            <p:nvSpPr>
              <p:cNvPr id="40" name="TextBox 17">
                <a:extLst>
                  <a:ext uri="{FF2B5EF4-FFF2-40B4-BE49-F238E27FC236}">
                    <a16:creationId xmlns:a16="http://schemas.microsoft.com/office/drawing/2014/main" id="{D920F4AE-16F6-CE88-417A-F242202EFCCA}"/>
                  </a:ext>
                </a:extLst>
              </p:cNvPr>
              <p:cNvSpPr txBox="1"/>
              <p:nvPr/>
            </p:nvSpPr>
            <p:spPr>
              <a:xfrm>
                <a:off x="4332904" y="4754776"/>
                <a:ext cx="1720703" cy="558608"/>
              </a:xfrm>
              <a:prstGeom prst="rect">
                <a:avLst/>
              </a:prstGeom>
            </p:spPr>
            <p:txBody>
              <a:bodyPr lIns="0" tIns="0" rIns="0" bIns="0" rtlCol="0" anchor="t">
                <a:spAutoFit/>
              </a:bodyPr>
              <a:lstStyle/>
              <a:p>
                <a:pPr algn="ctr">
                  <a:lnSpc>
                    <a:spcPts val="2238"/>
                  </a:lnSpc>
                </a:pPr>
                <a:r>
                  <a:rPr lang="en-US" sz="1400" b="1">
                    <a:solidFill>
                      <a:schemeClr val="bg1"/>
                    </a:solidFill>
                    <a:latin typeface="Meiryo"/>
                    <a:ea typeface="Eastman Grotesque Bold"/>
                    <a:cs typeface="Eastman Grotesque Bold"/>
                    <a:sym typeface="Eastman Grotesque Bold"/>
                  </a:rPr>
                  <a:t>Food Economy Working Group</a:t>
                </a:r>
              </a:p>
            </p:txBody>
          </p:sp>
        </p:grpSp>
      </p:grpSp>
      <p:sp>
        <p:nvSpPr>
          <p:cNvPr id="6" name="Content Placeholder 4">
            <a:extLst>
              <a:ext uri="{FF2B5EF4-FFF2-40B4-BE49-F238E27FC236}">
                <a16:creationId xmlns:a16="http://schemas.microsoft.com/office/drawing/2014/main" id="{19638B61-82A4-5ED5-9042-4D6D7553CAB1}"/>
              </a:ext>
            </a:extLst>
          </p:cNvPr>
          <p:cNvSpPr txBox="1">
            <a:spLocks/>
          </p:cNvSpPr>
          <p:nvPr/>
        </p:nvSpPr>
        <p:spPr>
          <a:xfrm>
            <a:off x="6210983" y="1500198"/>
            <a:ext cx="5267958" cy="5014902"/>
          </a:xfrm>
          <a:prstGeom prst="rect">
            <a:avLst/>
          </a:prstGeom>
        </p:spPr>
        <p:txBody>
          <a:bodyPr vert="horz" lIns="109728" tIns="109728" rIns="109728" bIns="91440" rtlCol="0">
            <a:noAutofit/>
          </a:bodyPr>
          <a:lstStyle>
            <a:lvl1pPr marL="0" indent="0" algn="l" defTabSz="914400" rtl="0" eaLnBrk="1" latinLnBrk="0" hangingPunct="1">
              <a:lnSpc>
                <a:spcPct val="140000"/>
              </a:lnSpc>
              <a:spcBef>
                <a:spcPts val="930"/>
              </a:spcBef>
              <a:buFont typeface="Corbel" panose="020B0503020204020204" pitchFamily="34" charset="0"/>
              <a:buNone/>
              <a:defRPr sz="1800" b="0" kern="1200" spc="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nSpc>
                <a:spcPct val="150000"/>
              </a:lnSpc>
              <a:spcBef>
                <a:spcPts val="600"/>
              </a:spcBef>
            </a:pPr>
            <a:r>
              <a:rPr lang="en-GB" b="1">
                <a:ea typeface="Eastman Grotesque Bold"/>
                <a:cs typeface="Eastman Grotesque Bold"/>
                <a:sym typeface="Eastman Grotesque Bold"/>
              </a:rPr>
              <a:t>Working Groups</a:t>
            </a:r>
          </a:p>
          <a:p>
            <a:pPr marL="342900" indent="-342900">
              <a:lnSpc>
                <a:spcPct val="150000"/>
              </a:lnSpc>
              <a:spcBef>
                <a:spcPts val="1200"/>
              </a:spcBef>
              <a:buFont typeface="Arial" panose="020B0604020202020204" pitchFamily="34" charset="0"/>
              <a:buChar char="•"/>
            </a:pPr>
            <a:r>
              <a:rPr lang="en-GB">
                <a:ea typeface="Eastman Grotesque Bold"/>
                <a:cs typeface="Eastman Grotesque Bold"/>
                <a:sym typeface="Eastman Grotesque Bold"/>
              </a:rPr>
              <a:t>Emerged organically from steering group meetings and other conversations</a:t>
            </a:r>
          </a:p>
          <a:p>
            <a:pPr marL="342900" indent="-342900">
              <a:lnSpc>
                <a:spcPct val="150000"/>
              </a:lnSpc>
              <a:spcBef>
                <a:spcPts val="600"/>
              </a:spcBef>
              <a:buFont typeface="Arial" panose="020B0604020202020204" pitchFamily="34" charset="0"/>
              <a:buChar char="•"/>
            </a:pPr>
            <a:r>
              <a:rPr lang="en-GB">
                <a:ea typeface="Eastman Grotesque Bold"/>
                <a:cs typeface="Eastman Grotesque Bold"/>
                <a:sym typeface="Eastman Grotesque Bold"/>
              </a:rPr>
              <a:t>Bi-monthly meetings</a:t>
            </a:r>
          </a:p>
          <a:p>
            <a:pPr marL="342900" indent="-342900">
              <a:lnSpc>
                <a:spcPct val="150000"/>
              </a:lnSpc>
              <a:spcBef>
                <a:spcPts val="600"/>
              </a:spcBef>
              <a:buFont typeface="Arial" panose="020B0604020202020204" pitchFamily="34" charset="0"/>
              <a:buChar char="•"/>
            </a:pPr>
            <a:r>
              <a:rPr lang="en-GB">
                <a:ea typeface="Eastman Grotesque Bold"/>
                <a:cs typeface="Eastman Grotesque Bold"/>
                <a:sym typeface="Eastman Grotesque Bold"/>
              </a:rPr>
              <a:t>Chaired by external partners with DFP admin support</a:t>
            </a:r>
          </a:p>
          <a:p>
            <a:pPr marL="342900" indent="-342900">
              <a:lnSpc>
                <a:spcPct val="150000"/>
              </a:lnSpc>
              <a:spcBef>
                <a:spcPts val="600"/>
              </a:spcBef>
              <a:buFont typeface="Arial" panose="020B0604020202020204" pitchFamily="34" charset="0"/>
              <a:buChar char="•"/>
            </a:pPr>
            <a:r>
              <a:rPr lang="en-GB">
                <a:ea typeface="Eastman Grotesque Bold"/>
                <a:cs typeface="Eastman Grotesque Bold"/>
                <a:sym typeface="Eastman Grotesque Bold"/>
              </a:rPr>
              <a:t>Independent workstreams linked to Devon’s Good Food Strategy</a:t>
            </a:r>
          </a:p>
          <a:p>
            <a:pPr marL="342900" indent="-342900">
              <a:lnSpc>
                <a:spcPct val="150000"/>
              </a:lnSpc>
              <a:spcBef>
                <a:spcPts val="600"/>
              </a:spcBef>
              <a:buFont typeface="Arial" panose="020B0604020202020204" pitchFamily="34" charset="0"/>
              <a:buChar char="•"/>
            </a:pPr>
            <a:r>
              <a:rPr lang="en-GB">
                <a:ea typeface="Eastman Grotesque Bold"/>
                <a:cs typeface="Eastman Grotesque Bold"/>
                <a:sym typeface="Eastman Grotesque Bold"/>
              </a:rPr>
              <a:t>Report back to the Steering Group at each meeting</a:t>
            </a:r>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b="1"/>
          </a:p>
        </p:txBody>
      </p:sp>
    </p:spTree>
    <p:extLst>
      <p:ext uri="{BB962C8B-B14F-4D97-AF65-F5344CB8AC3E}">
        <p14:creationId xmlns:p14="http://schemas.microsoft.com/office/powerpoint/2010/main" val="1757000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03CDE-42AD-7C97-F308-668F581503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2273D8-BE2F-04D7-C591-0985FA7D32EB}"/>
              </a:ext>
            </a:extLst>
          </p:cNvPr>
          <p:cNvSpPr>
            <a:spLocks noGrp="1"/>
          </p:cNvSpPr>
          <p:nvPr>
            <p:ph type="title"/>
          </p:nvPr>
        </p:nvSpPr>
        <p:spPr>
          <a:xfrm>
            <a:off x="1710714" y="-199367"/>
            <a:ext cx="8770571" cy="1345269"/>
          </a:xfrm>
        </p:spPr>
        <p:txBody>
          <a:bodyPr/>
          <a:lstStyle/>
          <a:p>
            <a:pPr algn="ctr"/>
            <a:r>
              <a:rPr lang="en-GB"/>
              <a:t>Wider Stakeholder Engagement</a:t>
            </a:r>
          </a:p>
        </p:txBody>
      </p:sp>
      <p:sp>
        <p:nvSpPr>
          <p:cNvPr id="6" name="Content Placeholder 4">
            <a:extLst>
              <a:ext uri="{FF2B5EF4-FFF2-40B4-BE49-F238E27FC236}">
                <a16:creationId xmlns:a16="http://schemas.microsoft.com/office/drawing/2014/main" id="{2EB92642-75BE-666E-2A03-86843F6F24B7}"/>
              </a:ext>
            </a:extLst>
          </p:cNvPr>
          <p:cNvSpPr txBox="1">
            <a:spLocks/>
          </p:cNvSpPr>
          <p:nvPr/>
        </p:nvSpPr>
        <p:spPr>
          <a:xfrm>
            <a:off x="936249" y="1872731"/>
            <a:ext cx="5267958" cy="4461933"/>
          </a:xfrm>
          <a:prstGeom prst="rect">
            <a:avLst/>
          </a:prstGeom>
        </p:spPr>
        <p:txBody>
          <a:bodyPr vert="horz" lIns="109728" tIns="109728" rIns="109728" bIns="91440" rtlCol="0">
            <a:noAutofit/>
          </a:bodyPr>
          <a:lstStyle>
            <a:lvl1pPr marL="0" indent="0" algn="l" defTabSz="914400" rtl="0" eaLnBrk="1" latinLnBrk="0" hangingPunct="1">
              <a:lnSpc>
                <a:spcPct val="140000"/>
              </a:lnSpc>
              <a:spcBef>
                <a:spcPts val="930"/>
              </a:spcBef>
              <a:buFont typeface="Corbel" panose="020B0503020204020204" pitchFamily="34" charset="0"/>
              <a:buNone/>
              <a:defRPr sz="1800" b="0" kern="1200" spc="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285750" indent="-285750">
              <a:lnSpc>
                <a:spcPct val="120000"/>
              </a:lnSpc>
              <a:spcBef>
                <a:spcPts val="1200"/>
              </a:spcBef>
              <a:buFont typeface="Arial" panose="020B0604020202020204" pitchFamily="34" charset="0"/>
              <a:buChar char="•"/>
            </a:pPr>
            <a:r>
              <a:rPr lang="en-GB" b="1">
                <a:sym typeface="Eastman Grotesque Bold"/>
              </a:rPr>
              <a:t>External comms: </a:t>
            </a:r>
            <a:r>
              <a:rPr lang="en-GB">
                <a:sym typeface="Eastman Grotesque Bold"/>
              </a:rPr>
              <a:t>website, monthly newsletter, Facebook, and Instagram</a:t>
            </a:r>
          </a:p>
          <a:p>
            <a:pPr marL="285750" indent="-285750">
              <a:lnSpc>
                <a:spcPct val="120000"/>
              </a:lnSpc>
              <a:spcBef>
                <a:spcPts val="1200"/>
              </a:spcBef>
              <a:buFont typeface="Arial" panose="020B0604020202020204" pitchFamily="34" charset="0"/>
              <a:buChar char="•"/>
            </a:pPr>
            <a:r>
              <a:rPr lang="en-GB" b="1">
                <a:sym typeface="Eastman Grotesque Bold"/>
              </a:rPr>
              <a:t>Every Bite Counts: </a:t>
            </a:r>
            <a:r>
              <a:rPr lang="en-GB">
                <a:sym typeface="Eastman Grotesque Bold"/>
              </a:rPr>
              <a:t>local food campaign to encourage consumers to eat more local produce</a:t>
            </a:r>
          </a:p>
          <a:p>
            <a:pPr marL="285750" indent="-285750">
              <a:lnSpc>
                <a:spcPct val="120000"/>
              </a:lnSpc>
              <a:spcBef>
                <a:spcPts val="1200"/>
              </a:spcBef>
              <a:buFont typeface="Arial" panose="020B0604020202020204" pitchFamily="34" charset="0"/>
              <a:buChar char="•"/>
            </a:pPr>
            <a:r>
              <a:rPr lang="en-GB" b="1">
                <a:sym typeface="Eastman Grotesque Bold"/>
              </a:rPr>
              <a:t>Working with other projects, partnerships, and organisations:</a:t>
            </a:r>
          </a:p>
          <a:p>
            <a:pPr marL="285750" indent="-285750">
              <a:lnSpc>
                <a:spcPct val="120000"/>
              </a:lnSpc>
              <a:spcBef>
                <a:spcPts val="1200"/>
              </a:spcBef>
              <a:buFont typeface="Arial" panose="020B0604020202020204" pitchFamily="34" charset="0"/>
              <a:buChar char="•"/>
            </a:pPr>
            <a:r>
              <a:rPr lang="en-GB">
                <a:sym typeface="Eastman Grotesque Bold"/>
              </a:rPr>
              <a:t>Devon Agri-Tech Alliance</a:t>
            </a:r>
          </a:p>
          <a:p>
            <a:pPr marL="285750" indent="-285750">
              <a:lnSpc>
                <a:spcPct val="120000"/>
              </a:lnSpc>
              <a:spcBef>
                <a:spcPts val="1200"/>
              </a:spcBef>
              <a:buFont typeface="Arial" panose="020B0604020202020204" pitchFamily="34" charset="0"/>
              <a:buChar char="•"/>
            </a:pPr>
            <a:r>
              <a:rPr lang="en-GB">
                <a:sym typeface="Eastman Grotesque Bold"/>
              </a:rPr>
              <a:t>Food Drink Devon</a:t>
            </a:r>
          </a:p>
          <a:p>
            <a:pPr marL="285750" indent="-285750">
              <a:lnSpc>
                <a:spcPct val="120000"/>
              </a:lnSpc>
              <a:spcBef>
                <a:spcPts val="1200"/>
              </a:spcBef>
              <a:buFont typeface="Arial" panose="020B0604020202020204" pitchFamily="34" charset="0"/>
              <a:buChar char="•"/>
            </a:pPr>
            <a:r>
              <a:rPr lang="en-GB">
                <a:sym typeface="Eastman Grotesque Bold"/>
              </a:rPr>
              <a:t>Devon Climate Emergency</a:t>
            </a:r>
          </a:p>
        </p:txBody>
      </p:sp>
      <p:pic>
        <p:nvPicPr>
          <p:cNvPr id="3" name="Picture 2" descr="Green text on a black background&#10;&#10;Description automatically generated">
            <a:extLst>
              <a:ext uri="{FF2B5EF4-FFF2-40B4-BE49-F238E27FC236}">
                <a16:creationId xmlns:a16="http://schemas.microsoft.com/office/drawing/2014/main" id="{62CAEFEF-6C63-6F7A-0DE6-460CA7B3AF5E}"/>
              </a:ext>
            </a:extLst>
          </p:cNvPr>
          <p:cNvPicPr>
            <a:picLocks noChangeAspect="1"/>
          </p:cNvPicPr>
          <p:nvPr/>
        </p:nvPicPr>
        <p:blipFill>
          <a:blip r:embed="rId3"/>
          <a:stretch>
            <a:fillRect/>
          </a:stretch>
        </p:blipFill>
        <p:spPr>
          <a:xfrm>
            <a:off x="6680472" y="1970262"/>
            <a:ext cx="4925683" cy="1642099"/>
          </a:xfrm>
          <a:prstGeom prst="rect">
            <a:avLst/>
          </a:prstGeom>
        </p:spPr>
      </p:pic>
      <p:pic>
        <p:nvPicPr>
          <p:cNvPr id="4" name="Picture 3" descr="A carrot and a bag of food&#10;&#10;Description automatically generated">
            <a:extLst>
              <a:ext uri="{FF2B5EF4-FFF2-40B4-BE49-F238E27FC236}">
                <a16:creationId xmlns:a16="http://schemas.microsoft.com/office/drawing/2014/main" id="{AA43E6A7-2C1B-5B2E-A270-4754BC8349E8}"/>
              </a:ext>
            </a:extLst>
          </p:cNvPr>
          <p:cNvPicPr>
            <a:picLocks noChangeAspect="1"/>
          </p:cNvPicPr>
          <p:nvPr/>
        </p:nvPicPr>
        <p:blipFill>
          <a:blip r:embed="rId4"/>
          <a:stretch>
            <a:fillRect/>
          </a:stretch>
        </p:blipFill>
        <p:spPr>
          <a:xfrm>
            <a:off x="6499522" y="3773941"/>
            <a:ext cx="5287584" cy="2643792"/>
          </a:xfrm>
          <a:prstGeom prst="rect">
            <a:avLst/>
          </a:prstGeom>
        </p:spPr>
      </p:pic>
    </p:spTree>
    <p:extLst>
      <p:ext uri="{BB962C8B-B14F-4D97-AF65-F5344CB8AC3E}">
        <p14:creationId xmlns:p14="http://schemas.microsoft.com/office/powerpoint/2010/main" val="361561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29AF6-DF4C-7D70-EF23-E12C8AFCEF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F85E3-8881-C07E-2419-3F989875E1E0}"/>
              </a:ext>
            </a:extLst>
          </p:cNvPr>
          <p:cNvSpPr>
            <a:spLocks noGrp="1"/>
          </p:cNvSpPr>
          <p:nvPr>
            <p:ph type="title"/>
          </p:nvPr>
        </p:nvSpPr>
        <p:spPr>
          <a:xfrm>
            <a:off x="1710714" y="-199367"/>
            <a:ext cx="8770571" cy="1345269"/>
          </a:xfrm>
        </p:spPr>
        <p:txBody>
          <a:bodyPr/>
          <a:lstStyle/>
          <a:p>
            <a:pPr algn="ctr"/>
            <a:r>
              <a:rPr lang="en-GB"/>
              <a:t>Cross Sector Collaboration</a:t>
            </a:r>
          </a:p>
        </p:txBody>
      </p:sp>
      <p:sp>
        <p:nvSpPr>
          <p:cNvPr id="6" name="Content Placeholder 4">
            <a:extLst>
              <a:ext uri="{FF2B5EF4-FFF2-40B4-BE49-F238E27FC236}">
                <a16:creationId xmlns:a16="http://schemas.microsoft.com/office/drawing/2014/main" id="{6F983B7E-BB29-C8EF-FDF2-A3C02C5C440A}"/>
              </a:ext>
            </a:extLst>
          </p:cNvPr>
          <p:cNvSpPr txBox="1">
            <a:spLocks/>
          </p:cNvSpPr>
          <p:nvPr/>
        </p:nvSpPr>
        <p:spPr>
          <a:xfrm>
            <a:off x="936249" y="1872731"/>
            <a:ext cx="5267958" cy="4461933"/>
          </a:xfrm>
          <a:prstGeom prst="rect">
            <a:avLst/>
          </a:prstGeom>
        </p:spPr>
        <p:txBody>
          <a:bodyPr vert="horz" lIns="109728" tIns="109728" rIns="109728" bIns="91440" rtlCol="0">
            <a:noAutofit/>
          </a:bodyPr>
          <a:lstStyle>
            <a:lvl1pPr marL="0" indent="0" algn="l" defTabSz="914400" rtl="0" eaLnBrk="1" latinLnBrk="0" hangingPunct="1">
              <a:lnSpc>
                <a:spcPct val="140000"/>
              </a:lnSpc>
              <a:spcBef>
                <a:spcPts val="930"/>
              </a:spcBef>
              <a:buFont typeface="Corbel" panose="020B0503020204020204" pitchFamily="34" charset="0"/>
              <a:buNone/>
              <a:defRPr sz="1800" b="0" kern="1200" spc="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285750" indent="-285750">
              <a:lnSpc>
                <a:spcPct val="120000"/>
              </a:lnSpc>
              <a:spcBef>
                <a:spcPts val="1200"/>
              </a:spcBef>
              <a:buFont typeface="Arial" panose="020B0604020202020204" pitchFamily="34" charset="0"/>
              <a:buChar char="•"/>
            </a:pPr>
            <a:endParaRPr lang="en-GB">
              <a:solidFill>
                <a:srgbClr val="000000"/>
              </a:solidFill>
              <a:sym typeface="Eastman Grotesque Bold"/>
            </a:endParaRPr>
          </a:p>
        </p:txBody>
      </p:sp>
      <p:sp>
        <p:nvSpPr>
          <p:cNvPr id="8" name="Content Placeholder 2">
            <a:extLst>
              <a:ext uri="{FF2B5EF4-FFF2-40B4-BE49-F238E27FC236}">
                <a16:creationId xmlns:a16="http://schemas.microsoft.com/office/drawing/2014/main" id="{E67761AA-87E0-B036-0511-1378CCB20EBA}"/>
              </a:ext>
            </a:extLst>
          </p:cNvPr>
          <p:cNvSpPr>
            <a:spLocks noGrp="1"/>
          </p:cNvSpPr>
          <p:nvPr>
            <p:ph sz="half" idx="1"/>
          </p:nvPr>
        </p:nvSpPr>
        <p:spPr>
          <a:xfrm>
            <a:off x="667174" y="1600198"/>
            <a:ext cx="5047826" cy="4461933"/>
          </a:xfrm>
        </p:spPr>
        <p:txBody>
          <a:bodyPr>
            <a:noAutofit/>
          </a:bodyPr>
          <a:lstStyle/>
          <a:p>
            <a:r>
              <a:rPr lang="en-GB" sz="1900" b="1">
                <a:effectLst/>
                <a:ea typeface="Aptos" panose="020B0004020202020204" pitchFamily="34" charset="0"/>
                <a:cs typeface="Aptos" panose="020B0004020202020204" pitchFamily="34" charset="0"/>
              </a:rPr>
              <a:t>Successes</a:t>
            </a:r>
            <a:endParaRPr lang="en-GB" sz="1900">
              <a:effectLst/>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GB" sz="1900">
                <a:effectLst/>
                <a:ea typeface="Aptos" panose="020B0004020202020204" pitchFamily="34" charset="0"/>
                <a:cs typeface="Aptos" panose="020B0004020202020204" pitchFamily="34" charset="0"/>
              </a:rPr>
              <a:t>Bringing together people who wouldn’t otherwise connect (particularly within the Council)</a:t>
            </a:r>
          </a:p>
          <a:p>
            <a:pPr marL="285750" indent="-285750">
              <a:buFont typeface="Arial" panose="020B0604020202020204" pitchFamily="34" charset="0"/>
              <a:buChar char="•"/>
            </a:pPr>
            <a:r>
              <a:rPr lang="en-GB" sz="1900">
                <a:effectLst/>
                <a:ea typeface="Aptos" panose="020B0004020202020204" pitchFamily="34" charset="0"/>
                <a:cs typeface="Aptos" panose="020B0004020202020204" pitchFamily="34" charset="0"/>
              </a:rPr>
              <a:t>Acting as a connector and platform for information exchange across the local food system</a:t>
            </a:r>
          </a:p>
          <a:p>
            <a:pPr marL="285750" indent="-285750">
              <a:buFont typeface="Arial" panose="020B0604020202020204" pitchFamily="34" charset="0"/>
              <a:buChar char="•"/>
            </a:pPr>
            <a:r>
              <a:rPr lang="en-GB" sz="1900">
                <a:effectLst/>
                <a:ea typeface="Aptos" panose="020B0004020202020204" pitchFamily="34" charset="0"/>
                <a:cs typeface="Aptos" panose="020B0004020202020204" pitchFamily="34" charset="0"/>
              </a:rPr>
              <a:t>Enabling collaborative work and joining up</a:t>
            </a:r>
          </a:p>
        </p:txBody>
      </p:sp>
      <p:sp>
        <p:nvSpPr>
          <p:cNvPr id="10" name="Content Placeholder 2">
            <a:extLst>
              <a:ext uri="{FF2B5EF4-FFF2-40B4-BE49-F238E27FC236}">
                <a16:creationId xmlns:a16="http://schemas.microsoft.com/office/drawing/2014/main" id="{F6C0751E-903F-95C7-05A0-C19C450B31F7}"/>
              </a:ext>
            </a:extLst>
          </p:cNvPr>
          <p:cNvSpPr txBox="1">
            <a:spLocks/>
          </p:cNvSpPr>
          <p:nvPr/>
        </p:nvSpPr>
        <p:spPr>
          <a:xfrm>
            <a:off x="6473282" y="1600198"/>
            <a:ext cx="5047826" cy="3657601"/>
          </a:xfrm>
          <a:prstGeom prst="rect">
            <a:avLst/>
          </a:prstGeom>
        </p:spPr>
        <p:txBody>
          <a:bodyPr vert="horz" lIns="109728" tIns="109728" rIns="109728" bIns="91440" rtlCol="0">
            <a:normAutofit/>
          </a:bodyPr>
          <a:lstStyle>
            <a:lvl1pPr marL="0" indent="0" algn="l" defTabSz="914400" rtl="0" eaLnBrk="1" latinLnBrk="0" hangingPunct="1">
              <a:lnSpc>
                <a:spcPct val="140000"/>
              </a:lnSpc>
              <a:spcBef>
                <a:spcPts val="930"/>
              </a:spcBef>
              <a:buFont typeface="Corbel" panose="020B0503020204020204" pitchFamily="34" charset="0"/>
              <a:buNone/>
              <a:defRPr sz="1800" b="0" kern="1200" spc="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GB" sz="1900" b="1">
                <a:ea typeface="Aptos" panose="020B0004020202020204" pitchFamily="34" charset="0"/>
                <a:cs typeface="Aptos" panose="020B0004020202020204" pitchFamily="34" charset="0"/>
              </a:rPr>
              <a:t>Challenges</a:t>
            </a:r>
            <a:endParaRPr lang="en-GB" sz="190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GB" sz="1900">
                <a:ea typeface="Aptos" panose="020B0004020202020204" pitchFamily="34" charset="0"/>
                <a:cs typeface="Aptos" panose="020B0004020202020204" pitchFamily="34" charset="0"/>
              </a:rPr>
              <a:t>Engaging with district level authorities</a:t>
            </a:r>
          </a:p>
          <a:p>
            <a:pPr marL="285750" indent="-285750">
              <a:buFont typeface="Arial" panose="020B0604020202020204" pitchFamily="34" charset="0"/>
              <a:buChar char="•"/>
            </a:pPr>
            <a:r>
              <a:rPr lang="en-GB" sz="1900">
                <a:ea typeface="Aptos" panose="020B0004020202020204" pitchFamily="34" charset="0"/>
                <a:cs typeface="Aptos" panose="020B0004020202020204" pitchFamily="34" charset="0"/>
              </a:rPr>
              <a:t>Maintaining resilience and capacity across the Partnership</a:t>
            </a:r>
          </a:p>
          <a:p>
            <a:pPr marL="285750" indent="-285750">
              <a:buFont typeface="Arial" panose="020B0604020202020204" pitchFamily="34" charset="0"/>
              <a:buChar char="•"/>
            </a:pPr>
            <a:r>
              <a:rPr lang="en-GB" sz="1900">
                <a:ea typeface="Aptos" panose="020B0004020202020204" pitchFamily="34" charset="0"/>
                <a:cs typeface="Aptos" panose="020B0004020202020204" pitchFamily="34" charset="0"/>
              </a:rPr>
              <a:t>Sourcing long-term, sustainable funding (particularly for activity)</a:t>
            </a:r>
          </a:p>
        </p:txBody>
      </p:sp>
    </p:spTree>
    <p:extLst>
      <p:ext uri="{BB962C8B-B14F-4D97-AF65-F5344CB8AC3E}">
        <p14:creationId xmlns:p14="http://schemas.microsoft.com/office/powerpoint/2010/main" val="4122241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FF74E-459C-748A-21AB-08C8E036F984}"/>
            </a:ext>
          </a:extLst>
        </p:cNvPr>
        <p:cNvGrpSpPr/>
        <p:nvPr/>
      </p:nvGrpSpPr>
      <p:grpSpPr>
        <a:xfrm>
          <a:off x="0" y="0"/>
          <a:ext cx="0" cy="0"/>
          <a:chOff x="0" y="0"/>
          <a:chExt cx="0" cy="0"/>
        </a:xfrm>
      </p:grpSpPr>
      <p:pic>
        <p:nvPicPr>
          <p:cNvPr id="14" name="Picture Placeholder 18" descr="Tractor spraying crops">
            <a:extLst>
              <a:ext uri="{FF2B5EF4-FFF2-40B4-BE49-F238E27FC236}">
                <a16:creationId xmlns:a16="http://schemas.microsoft.com/office/drawing/2014/main" id="{35B51861-6C4E-2F91-80C2-C8809F067778}"/>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13" r="13"/>
          <a:stretch/>
        </p:blipFill>
        <p:spPr>
          <a:xfrm>
            <a:off x="1524" y="0"/>
            <a:ext cx="12188952" cy="6858000"/>
          </a:xfrm>
        </p:spPr>
      </p:pic>
      <p:sp>
        <p:nvSpPr>
          <p:cNvPr id="2" name="Title 1">
            <a:extLst>
              <a:ext uri="{FF2B5EF4-FFF2-40B4-BE49-F238E27FC236}">
                <a16:creationId xmlns:a16="http://schemas.microsoft.com/office/drawing/2014/main" id="{F6C029FA-C481-2974-A6CE-66A29A38C343}"/>
              </a:ext>
            </a:extLst>
          </p:cNvPr>
          <p:cNvSpPr>
            <a:spLocks noGrp="1"/>
          </p:cNvSpPr>
          <p:nvPr>
            <p:ph type="ctrTitle"/>
          </p:nvPr>
        </p:nvSpPr>
        <p:spPr>
          <a:xfrm>
            <a:off x="6911975" y="1705047"/>
            <a:ext cx="4452938" cy="4019478"/>
          </a:xfrm>
        </p:spPr>
        <p:txBody>
          <a:bodyPr rtlCol="0"/>
          <a:lstStyle/>
          <a:p>
            <a:pPr rtl="0"/>
            <a:r>
              <a:rPr lang="en-GB" sz="2400"/>
              <a:t> </a:t>
            </a:r>
          </a:p>
        </p:txBody>
      </p:sp>
      <p:sp>
        <p:nvSpPr>
          <p:cNvPr id="16" name="Subtitle 15">
            <a:extLst>
              <a:ext uri="{FF2B5EF4-FFF2-40B4-BE49-F238E27FC236}">
                <a16:creationId xmlns:a16="http://schemas.microsoft.com/office/drawing/2014/main" id="{4C233649-68AF-CE32-C8DB-E5A1402CE863}"/>
              </a:ext>
            </a:extLst>
          </p:cNvPr>
          <p:cNvSpPr>
            <a:spLocks noGrp="1"/>
          </p:cNvSpPr>
          <p:nvPr>
            <p:ph type="body" sz="quarter" idx="14"/>
          </p:nvPr>
        </p:nvSpPr>
        <p:spPr>
          <a:xfrm>
            <a:off x="6818252" y="3316103"/>
            <a:ext cx="4640383" cy="1235557"/>
          </a:xfrm>
        </p:spPr>
        <p:txBody>
          <a:bodyPr rtlCol="0">
            <a:noAutofit/>
          </a:bodyPr>
          <a:lstStyle/>
          <a:p>
            <a:pPr rtl="0"/>
            <a:r>
              <a:rPr lang="en-GB">
                <a:hlinkClick r:id="rId3"/>
              </a:rPr>
              <a:t>info@devonfoodpartnership.org.uk</a:t>
            </a:r>
            <a:endParaRPr lang="en-GB"/>
          </a:p>
          <a:p>
            <a:pPr rtl="0"/>
            <a:r>
              <a:rPr lang="en-GB">
                <a:hlinkClick r:id="rId4"/>
              </a:rPr>
              <a:t>www.devonfoodpartnership.org.uk</a:t>
            </a:r>
            <a:endParaRPr lang="en-GB"/>
          </a:p>
        </p:txBody>
      </p:sp>
      <p:sp>
        <p:nvSpPr>
          <p:cNvPr id="5" name="Freeform: Shape 4">
            <a:extLst>
              <a:ext uri="{FF2B5EF4-FFF2-40B4-BE49-F238E27FC236}">
                <a16:creationId xmlns:a16="http://schemas.microsoft.com/office/drawing/2014/main" id="{1E4EF0AF-9F90-9663-F9A8-A3186B2D6792}"/>
              </a:ext>
              <a:ext uri="{C183D7F6-B498-43B3-948B-1728B52AA6E4}">
                <adec:decorative xmlns:adec="http://schemas.microsoft.com/office/drawing/2017/decorative" val="1"/>
              </a:ext>
            </a:extLst>
          </p:cNvPr>
          <p:cNvSpPr/>
          <p:nvPr/>
        </p:nvSpPr>
        <p:spPr>
          <a:xfrm rot="21300000" flipH="1">
            <a:off x="6652574" y="1272209"/>
            <a:ext cx="5147826" cy="483924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3" name="Subtitle 15">
            <a:extLst>
              <a:ext uri="{FF2B5EF4-FFF2-40B4-BE49-F238E27FC236}">
                <a16:creationId xmlns:a16="http://schemas.microsoft.com/office/drawing/2014/main" id="{58B0A7EE-F4BF-AEB3-96B6-ADF58C51DAAA}"/>
              </a:ext>
            </a:extLst>
          </p:cNvPr>
          <p:cNvSpPr txBox="1">
            <a:spLocks/>
          </p:cNvSpPr>
          <p:nvPr/>
        </p:nvSpPr>
        <p:spPr>
          <a:xfrm>
            <a:off x="7515224" y="2370412"/>
            <a:ext cx="3246438" cy="544182"/>
          </a:xfrm>
          <a:prstGeom prst="rect">
            <a:avLst/>
          </a:prstGeom>
        </p:spPr>
        <p:txBody>
          <a:bodyPr vert="horz" lIns="109728" tIns="109728" rIns="109728" bIns="91440" rtlCol="0">
            <a:noAutofit/>
          </a:bodyPr>
          <a:lstStyle>
            <a:lvl1pPr marL="0" indent="0" algn="ctr" defTabSz="914400" rtl="0" eaLnBrk="1" latinLnBrk="0" hangingPunct="1">
              <a:lnSpc>
                <a:spcPct val="140000"/>
              </a:lnSpc>
              <a:spcBef>
                <a:spcPts val="930"/>
              </a:spcBef>
              <a:buFont typeface="Corbel" panose="020B0503020204020204" pitchFamily="34" charset="0"/>
              <a:buNone/>
              <a:defRPr sz="1800" b="0" kern="1200" spc="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GB" sz="3600">
                <a:latin typeface="+mj-lt"/>
              </a:rPr>
              <a:t>Contact</a:t>
            </a:r>
          </a:p>
        </p:txBody>
      </p:sp>
    </p:spTree>
    <p:extLst>
      <p:ext uri="{BB962C8B-B14F-4D97-AF65-F5344CB8AC3E}">
        <p14:creationId xmlns:p14="http://schemas.microsoft.com/office/powerpoint/2010/main" val="994464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FF74E-459C-748A-21AB-08C8E036F984}"/>
            </a:ext>
          </a:extLst>
        </p:cNvPr>
        <p:cNvGrpSpPr/>
        <p:nvPr/>
      </p:nvGrpSpPr>
      <p:grpSpPr>
        <a:xfrm>
          <a:off x="0" y="0"/>
          <a:ext cx="0" cy="0"/>
          <a:chOff x="0" y="0"/>
          <a:chExt cx="0" cy="0"/>
        </a:xfrm>
      </p:grpSpPr>
      <p:pic>
        <p:nvPicPr>
          <p:cNvPr id="14" name="Picture Placeholder 18" descr="Tractor spraying crops">
            <a:extLst>
              <a:ext uri="{FF2B5EF4-FFF2-40B4-BE49-F238E27FC236}">
                <a16:creationId xmlns:a16="http://schemas.microsoft.com/office/drawing/2014/main" id="{35B51861-6C4E-2F91-80C2-C8809F067778}"/>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13" r="13"/>
          <a:stretch/>
        </p:blipFill>
        <p:spPr>
          <a:xfrm>
            <a:off x="1524" y="0"/>
            <a:ext cx="12188952" cy="6858000"/>
          </a:xfrm>
        </p:spPr>
      </p:pic>
      <p:sp>
        <p:nvSpPr>
          <p:cNvPr id="2" name="Title 1">
            <a:extLst>
              <a:ext uri="{FF2B5EF4-FFF2-40B4-BE49-F238E27FC236}">
                <a16:creationId xmlns:a16="http://schemas.microsoft.com/office/drawing/2014/main" id="{F6C029FA-C481-2974-A6CE-66A29A38C343}"/>
              </a:ext>
            </a:extLst>
          </p:cNvPr>
          <p:cNvSpPr>
            <a:spLocks noGrp="1"/>
          </p:cNvSpPr>
          <p:nvPr>
            <p:ph type="ctrTitle"/>
          </p:nvPr>
        </p:nvSpPr>
        <p:spPr>
          <a:xfrm>
            <a:off x="6911975" y="1705047"/>
            <a:ext cx="4452938" cy="4019478"/>
          </a:xfrm>
        </p:spPr>
        <p:txBody>
          <a:bodyPr rtlCol="0"/>
          <a:lstStyle/>
          <a:p>
            <a:pPr rtl="0"/>
            <a:r>
              <a:rPr lang="en-GB" sz="2400"/>
              <a:t> </a:t>
            </a:r>
          </a:p>
        </p:txBody>
      </p:sp>
      <p:sp>
        <p:nvSpPr>
          <p:cNvPr id="16" name="Subtitle 15">
            <a:extLst>
              <a:ext uri="{FF2B5EF4-FFF2-40B4-BE49-F238E27FC236}">
                <a16:creationId xmlns:a16="http://schemas.microsoft.com/office/drawing/2014/main" id="{4C233649-68AF-CE32-C8DB-E5A1402CE863}"/>
              </a:ext>
            </a:extLst>
          </p:cNvPr>
          <p:cNvSpPr>
            <a:spLocks noGrp="1"/>
          </p:cNvSpPr>
          <p:nvPr>
            <p:ph type="body" sz="quarter" idx="14"/>
          </p:nvPr>
        </p:nvSpPr>
        <p:spPr>
          <a:xfrm>
            <a:off x="6818252" y="3316103"/>
            <a:ext cx="4640383" cy="1235557"/>
          </a:xfrm>
        </p:spPr>
        <p:txBody>
          <a:bodyPr vert="horz" lIns="109728" tIns="109728" rIns="109728" bIns="91440" rtlCol="0" anchor="t">
            <a:noAutofit/>
          </a:bodyPr>
          <a:lstStyle/>
          <a:p>
            <a:r>
              <a:rPr lang="en-GB"/>
              <a:t>Co- Founder of Pipers Farm</a:t>
            </a:r>
          </a:p>
          <a:p>
            <a:r>
              <a:rPr lang="en-GB">
                <a:ea typeface="Meiryo"/>
              </a:rPr>
              <a:t>Devon Food Partnership</a:t>
            </a:r>
          </a:p>
        </p:txBody>
      </p:sp>
      <p:sp>
        <p:nvSpPr>
          <p:cNvPr id="5" name="Freeform: Shape 4">
            <a:extLst>
              <a:ext uri="{FF2B5EF4-FFF2-40B4-BE49-F238E27FC236}">
                <a16:creationId xmlns:a16="http://schemas.microsoft.com/office/drawing/2014/main" id="{1E4EF0AF-9F90-9663-F9A8-A3186B2D6792}"/>
              </a:ext>
              <a:ext uri="{C183D7F6-B498-43B3-948B-1728B52AA6E4}">
                <adec:decorative xmlns:adec="http://schemas.microsoft.com/office/drawing/2017/decorative" val="1"/>
              </a:ext>
            </a:extLst>
          </p:cNvPr>
          <p:cNvSpPr/>
          <p:nvPr/>
        </p:nvSpPr>
        <p:spPr>
          <a:xfrm rot="21300000" flipH="1">
            <a:off x="6652574" y="1272209"/>
            <a:ext cx="5147826" cy="483924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3" name="Subtitle 15">
            <a:extLst>
              <a:ext uri="{FF2B5EF4-FFF2-40B4-BE49-F238E27FC236}">
                <a16:creationId xmlns:a16="http://schemas.microsoft.com/office/drawing/2014/main" id="{58B0A7EE-F4BF-AEB3-96B6-ADF58C51DAAA}"/>
              </a:ext>
            </a:extLst>
          </p:cNvPr>
          <p:cNvSpPr txBox="1">
            <a:spLocks/>
          </p:cNvSpPr>
          <p:nvPr/>
        </p:nvSpPr>
        <p:spPr>
          <a:xfrm>
            <a:off x="7515224" y="2370412"/>
            <a:ext cx="3246438" cy="544182"/>
          </a:xfrm>
          <a:prstGeom prst="rect">
            <a:avLst/>
          </a:prstGeom>
        </p:spPr>
        <p:txBody>
          <a:bodyPr vert="horz" lIns="109728" tIns="109728" rIns="109728" bIns="91440" rtlCol="0" anchor="t">
            <a:noAutofit/>
          </a:bodyPr>
          <a:lstStyle>
            <a:lvl1pPr marL="0" indent="0" algn="ctr" defTabSz="914400" rtl="0" eaLnBrk="1" latinLnBrk="0" hangingPunct="1">
              <a:lnSpc>
                <a:spcPct val="140000"/>
              </a:lnSpc>
              <a:spcBef>
                <a:spcPts val="930"/>
              </a:spcBef>
              <a:buFont typeface="Corbel" panose="020B0503020204020204" pitchFamily="34" charset="0"/>
              <a:buNone/>
              <a:defRPr sz="1800" b="0" kern="1200" spc="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GB" sz="3600">
                <a:latin typeface="+mj-lt"/>
              </a:rPr>
              <a:t>Henri Greig</a:t>
            </a:r>
          </a:p>
        </p:txBody>
      </p:sp>
    </p:spTree>
    <p:extLst>
      <p:ext uri="{BB962C8B-B14F-4D97-AF65-F5344CB8AC3E}">
        <p14:creationId xmlns:p14="http://schemas.microsoft.com/office/powerpoint/2010/main" val="1004566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2042dcf1c9_0_50"/>
          <p:cNvSpPr txBox="1">
            <a:spLocks noGrp="1"/>
          </p:cNvSpPr>
          <p:nvPr>
            <p:ph type="ctrTitle"/>
          </p:nvPr>
        </p:nvSpPr>
        <p:spPr>
          <a:xfrm>
            <a:off x="565100" y="4682900"/>
            <a:ext cx="10873200" cy="1004800"/>
          </a:xfrm>
          <a:prstGeom prst="rect">
            <a:avLst/>
          </a:prstGeom>
        </p:spPr>
        <p:txBody>
          <a:bodyPr spcFirstLastPara="1" wrap="square" lIns="121900" tIns="121900" rIns="121900" bIns="121900" anchor="t" anchorCtr="0">
            <a:normAutofit fontScale="90000"/>
          </a:bodyPr>
          <a:lstStyle/>
          <a:p>
            <a:pPr marR="2438339">
              <a:lnSpc>
                <a:spcPct val="94594"/>
              </a:lnSpc>
            </a:pPr>
            <a:r>
              <a:rPr lang="en" sz="7400">
                <a:highlight>
                  <a:srgbClr val="FFFFFF"/>
                </a:highlight>
              </a:rPr>
              <a:t>With land we can</a:t>
            </a:r>
            <a:endParaRPr/>
          </a:p>
        </p:txBody>
      </p:sp>
      <p:sp>
        <p:nvSpPr>
          <p:cNvPr id="134" name="Google Shape;134;g32042dcf1c9_0_50"/>
          <p:cNvSpPr txBox="1">
            <a:spLocks noGrp="1"/>
          </p:cNvSpPr>
          <p:nvPr>
            <p:ph type="subTitle" idx="1"/>
          </p:nvPr>
        </p:nvSpPr>
        <p:spPr>
          <a:xfrm>
            <a:off x="565100" y="5323733"/>
            <a:ext cx="8442000" cy="1088800"/>
          </a:xfrm>
          <a:prstGeom prst="rect">
            <a:avLst/>
          </a:prstGeom>
        </p:spPr>
        <p:txBody>
          <a:bodyPr spcFirstLastPara="1" wrap="square" lIns="121900" tIns="121900" rIns="121900" bIns="121900" anchor="b" anchorCtr="0">
            <a:noAutofit/>
          </a:bodyPr>
          <a:lstStyle/>
          <a:p>
            <a:pPr marL="0" indent="0">
              <a:lnSpc>
                <a:spcPct val="140000"/>
              </a:lnSpc>
              <a:spcAft>
                <a:spcPts val="3067"/>
              </a:spcAft>
            </a:pPr>
            <a:r>
              <a:rPr lang="en" sz="2000">
                <a:highlight>
                  <a:srgbClr val="FFFFFF"/>
                </a:highlight>
              </a:rPr>
              <a:t>Reimagining what we can do with land, together</a:t>
            </a:r>
            <a:endParaRPr/>
          </a:p>
        </p:txBody>
      </p:sp>
      <p:sp>
        <p:nvSpPr>
          <p:cNvPr id="135" name="Google Shape;135;g32042dcf1c9_0_50"/>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fld id="{00000000-1234-1234-1234-123412341234}" type="slidenum">
              <a:rPr lang="en" kern="0">
                <a:solidFill>
                  <a:srgbClr val="FFFFFF"/>
                </a:solidFill>
              </a:rPr>
              <a:pPr defTabSz="1219170"/>
              <a:t>3</a:t>
            </a:fld>
            <a:endParaRPr kern="0">
              <a:solidFill>
                <a:srgbClr val="FFFFFF"/>
              </a:solidFill>
            </a:endParaRPr>
          </a:p>
        </p:txBody>
      </p:sp>
      <p:pic>
        <p:nvPicPr>
          <p:cNvPr id="136" name="Google Shape;136;g32042dcf1c9_0_50"/>
          <p:cNvPicPr preferRelativeResize="0">
            <a:picLocks noGrp="1"/>
          </p:cNvPicPr>
          <p:nvPr>
            <p:ph type="pic" idx="2"/>
          </p:nvPr>
        </p:nvPicPr>
        <p:blipFill rotWithShape="1">
          <a:blip r:embed="rId3">
            <a:alphaModFix/>
          </a:blip>
          <a:srcRect t="28808" b="28808"/>
          <a:stretch/>
        </p:blipFill>
        <p:spPr>
          <a:xfrm>
            <a:off x="1" y="746200"/>
            <a:ext cx="12192004" cy="3875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txBox="1">
            <a:spLocks noGrp="1"/>
          </p:cNvSpPr>
          <p:nvPr>
            <p:ph type="title"/>
          </p:nvPr>
        </p:nvSpPr>
        <p:spPr>
          <a:xfrm>
            <a:off x="541900" y="2409100"/>
            <a:ext cx="11062400" cy="2056000"/>
          </a:xfrm>
          <a:prstGeom prst="rect">
            <a:avLst/>
          </a:prstGeom>
          <a:noFill/>
          <a:ln>
            <a:noFill/>
          </a:ln>
        </p:spPr>
        <p:txBody>
          <a:bodyPr spcFirstLastPara="1" wrap="square" lIns="121900" tIns="121900" rIns="121900" bIns="121900" anchor="ctr" anchorCtr="0">
            <a:normAutofit/>
          </a:bodyPr>
          <a:lstStyle/>
          <a:p>
            <a:r>
              <a:rPr lang="en"/>
              <a:t>Drivers for local authorities</a:t>
            </a:r>
            <a:endParaRPr/>
          </a:p>
        </p:txBody>
      </p:sp>
      <p:sp>
        <p:nvSpPr>
          <p:cNvPr id="142" name="Google Shape;142;p9"/>
          <p:cNvSpPr txBox="1">
            <a:spLocks noGrp="1"/>
          </p:cNvSpPr>
          <p:nvPr>
            <p:ph type="sldNum" idx="12"/>
          </p:nvPr>
        </p:nvSpPr>
        <p:spPr>
          <a:xfrm>
            <a:off x="11330665" y="6251679"/>
            <a:ext cx="731600" cy="524800"/>
          </a:xfrm>
          <a:prstGeom prst="rect">
            <a:avLst/>
          </a:prstGeom>
          <a:noFill/>
          <a:ln>
            <a:noFill/>
          </a:ln>
        </p:spPr>
        <p:txBody>
          <a:bodyPr spcFirstLastPara="1" wrap="square" lIns="121900" tIns="121900" rIns="121900" bIns="121900" anchor="ctr" anchorCtr="0">
            <a:normAutofit/>
          </a:bodyPr>
          <a:lstStyle/>
          <a:p>
            <a:pPr defTabSz="1219170"/>
            <a:fld id="{00000000-1234-1234-1234-123412341234}" type="slidenum">
              <a:rPr lang="en" kern="0">
                <a:solidFill>
                  <a:srgbClr val="FFFFFF"/>
                </a:solidFill>
              </a:rPr>
              <a:pPr defTabSz="1219170"/>
              <a:t>4</a:t>
            </a:fld>
            <a:endParaRPr kern="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4343333" y="994533"/>
            <a:ext cx="7848800" cy="847200"/>
          </a:xfrm>
          <a:prstGeom prst="rect">
            <a:avLst/>
          </a:prstGeom>
          <a:noFill/>
          <a:ln>
            <a:noFill/>
          </a:ln>
        </p:spPr>
        <p:txBody>
          <a:bodyPr spcFirstLastPara="1" wrap="square" lIns="121900" tIns="121900" rIns="121900" bIns="121900" anchor="t" anchorCtr="0">
            <a:normAutofit/>
          </a:bodyPr>
          <a:lstStyle/>
          <a:p>
            <a:pPr>
              <a:buSzPct val="111111"/>
            </a:pPr>
            <a:r>
              <a:rPr lang="en"/>
              <a:t>Key policy drivers for agroecology</a:t>
            </a:r>
            <a:endParaRPr/>
          </a:p>
        </p:txBody>
      </p:sp>
      <p:sp>
        <p:nvSpPr>
          <p:cNvPr id="148" name="Google Shape;148;p3"/>
          <p:cNvSpPr txBox="1">
            <a:spLocks noGrp="1"/>
          </p:cNvSpPr>
          <p:nvPr>
            <p:ph type="body" idx="1"/>
          </p:nvPr>
        </p:nvSpPr>
        <p:spPr>
          <a:xfrm>
            <a:off x="4343333" y="2432500"/>
            <a:ext cx="7562800" cy="3228400"/>
          </a:xfrm>
          <a:prstGeom prst="rect">
            <a:avLst/>
          </a:prstGeom>
          <a:noFill/>
          <a:ln>
            <a:noFill/>
          </a:ln>
        </p:spPr>
        <p:txBody>
          <a:bodyPr spcFirstLastPara="1" wrap="square" lIns="121900" tIns="121900" rIns="121900" bIns="121900" anchor="t" anchorCtr="0">
            <a:noAutofit/>
          </a:bodyPr>
          <a:lstStyle/>
          <a:p>
            <a:pPr indent="-423323">
              <a:spcBef>
                <a:spcPts val="1600"/>
              </a:spcBef>
              <a:buSzPts val="1400"/>
            </a:pPr>
            <a:r>
              <a:rPr lang="en" sz="1867"/>
              <a:t>Public health</a:t>
            </a:r>
            <a:br>
              <a:rPr lang="en" sz="1867"/>
            </a:br>
            <a:endParaRPr sz="1867"/>
          </a:p>
          <a:p>
            <a:pPr indent="-423323">
              <a:buSzPts val="1400"/>
            </a:pPr>
            <a:r>
              <a:rPr lang="en" sz="1867"/>
              <a:t>Climate change</a:t>
            </a:r>
            <a:br>
              <a:rPr lang="en" sz="1867"/>
            </a:br>
            <a:endParaRPr sz="1867"/>
          </a:p>
          <a:p>
            <a:pPr indent="-423323">
              <a:buSzPts val="1400"/>
            </a:pPr>
            <a:r>
              <a:rPr lang="en" sz="1867"/>
              <a:t>Nature restoration and biodiversity</a:t>
            </a:r>
            <a:br>
              <a:rPr lang="en" sz="1867"/>
            </a:br>
            <a:endParaRPr sz="1867"/>
          </a:p>
          <a:p>
            <a:pPr indent="-423323">
              <a:buSzPts val="1400"/>
            </a:pPr>
            <a:r>
              <a:rPr lang="en" sz="1867"/>
              <a:t>Local economic development and resilience</a:t>
            </a:r>
            <a:endParaRPr sz="1867"/>
          </a:p>
          <a:p>
            <a:pPr marL="0" indent="0">
              <a:spcBef>
                <a:spcPts val="1600"/>
              </a:spcBef>
              <a:spcAft>
                <a:spcPts val="1600"/>
              </a:spcAft>
              <a:buNone/>
            </a:pPr>
            <a:endParaRPr sz="1867"/>
          </a:p>
        </p:txBody>
      </p:sp>
      <p:sp>
        <p:nvSpPr>
          <p:cNvPr id="149" name="Google Shape;149;p3"/>
          <p:cNvSpPr txBox="1">
            <a:spLocks noGrp="1"/>
          </p:cNvSpPr>
          <p:nvPr>
            <p:ph type="sldNum" idx="12"/>
          </p:nvPr>
        </p:nvSpPr>
        <p:spPr>
          <a:xfrm>
            <a:off x="11330665" y="6251679"/>
            <a:ext cx="731600" cy="524800"/>
          </a:xfrm>
          <a:prstGeom prst="rect">
            <a:avLst/>
          </a:prstGeom>
          <a:noFill/>
          <a:ln>
            <a:noFill/>
          </a:ln>
        </p:spPr>
        <p:txBody>
          <a:bodyPr spcFirstLastPara="1" wrap="square" lIns="121900" tIns="121900" rIns="121900" bIns="121900" anchor="ctr" anchorCtr="0">
            <a:normAutofit/>
          </a:bodyPr>
          <a:lstStyle/>
          <a:p>
            <a:pPr defTabSz="1219170"/>
            <a:fld id="{00000000-1234-1234-1234-123412341234}" type="slidenum">
              <a:rPr lang="en" kern="0">
                <a:solidFill>
                  <a:srgbClr val="212121"/>
                </a:solidFill>
              </a:rPr>
              <a:pPr defTabSz="1219170"/>
              <a:t>5</a:t>
            </a:fld>
            <a:endParaRPr kern="0">
              <a:solidFill>
                <a:srgbClr val="212121"/>
              </a:solidFill>
            </a:endParaRPr>
          </a:p>
        </p:txBody>
      </p:sp>
      <p:pic>
        <p:nvPicPr>
          <p:cNvPr id="150" name="Google Shape;150;p3"/>
          <p:cNvPicPr preferRelativeResize="0"/>
          <p:nvPr/>
        </p:nvPicPr>
        <p:blipFill rotWithShape="1">
          <a:blip r:embed="rId3">
            <a:alphaModFix/>
          </a:blip>
          <a:srcRect l="34206" r="19088"/>
          <a:stretch/>
        </p:blipFill>
        <p:spPr>
          <a:xfrm>
            <a:off x="1" y="0"/>
            <a:ext cx="4270367"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
          <p:cNvSpPr txBox="1">
            <a:spLocks noGrp="1"/>
          </p:cNvSpPr>
          <p:nvPr>
            <p:ph type="title"/>
          </p:nvPr>
        </p:nvSpPr>
        <p:spPr>
          <a:xfrm>
            <a:off x="541900" y="2409100"/>
            <a:ext cx="11062400" cy="2056000"/>
          </a:xfrm>
          <a:prstGeom prst="rect">
            <a:avLst/>
          </a:prstGeom>
          <a:noFill/>
          <a:ln>
            <a:noFill/>
          </a:ln>
        </p:spPr>
        <p:txBody>
          <a:bodyPr spcFirstLastPara="1" wrap="square" lIns="121900" tIns="121900" rIns="121900" bIns="121900" anchor="ctr" anchorCtr="0">
            <a:normAutofit/>
          </a:bodyPr>
          <a:lstStyle/>
          <a:p>
            <a:r>
              <a:rPr lang="en"/>
              <a:t>Roles of local authorities</a:t>
            </a:r>
            <a:endParaRPr/>
          </a:p>
        </p:txBody>
      </p:sp>
      <p:sp>
        <p:nvSpPr>
          <p:cNvPr id="156" name="Google Shape;156;p4"/>
          <p:cNvSpPr txBox="1">
            <a:spLocks noGrp="1"/>
          </p:cNvSpPr>
          <p:nvPr>
            <p:ph type="sldNum" idx="12"/>
          </p:nvPr>
        </p:nvSpPr>
        <p:spPr>
          <a:xfrm>
            <a:off x="11330665" y="6251679"/>
            <a:ext cx="731600" cy="524800"/>
          </a:xfrm>
          <a:prstGeom prst="rect">
            <a:avLst/>
          </a:prstGeom>
          <a:noFill/>
          <a:ln>
            <a:noFill/>
          </a:ln>
        </p:spPr>
        <p:txBody>
          <a:bodyPr spcFirstLastPara="1" wrap="square" lIns="121900" tIns="121900" rIns="121900" bIns="121900" anchor="ctr" anchorCtr="0">
            <a:normAutofit/>
          </a:bodyPr>
          <a:lstStyle/>
          <a:p>
            <a:pPr defTabSz="1219170"/>
            <a:fld id="{00000000-1234-1234-1234-123412341234}" type="slidenum">
              <a:rPr lang="en" kern="0">
                <a:solidFill>
                  <a:srgbClr val="FFFFFF"/>
                </a:solidFill>
              </a:rPr>
              <a:pPr defTabSz="1219170"/>
              <a:t>6</a:t>
            </a:fld>
            <a:endParaRPr kern="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14"/>
          <p:cNvPicPr preferRelativeResize="0"/>
          <p:nvPr/>
        </p:nvPicPr>
        <p:blipFill>
          <a:blip r:embed="rId3">
            <a:alphaModFix/>
          </a:blip>
          <a:stretch>
            <a:fillRect/>
          </a:stretch>
        </p:blipFill>
        <p:spPr>
          <a:xfrm>
            <a:off x="2770367" y="20067"/>
            <a:ext cx="9421868" cy="6663300"/>
          </a:xfrm>
          <a:prstGeom prst="rect">
            <a:avLst/>
          </a:prstGeom>
          <a:noFill/>
          <a:ln>
            <a:noFill/>
          </a:ln>
        </p:spPr>
      </p:pic>
      <p:sp>
        <p:nvSpPr>
          <p:cNvPr id="162" name="Google Shape;162;p14"/>
          <p:cNvSpPr txBox="1">
            <a:spLocks noGrp="1"/>
          </p:cNvSpPr>
          <p:nvPr>
            <p:ph type="sldNum" idx="12"/>
          </p:nvPr>
        </p:nvSpPr>
        <p:spPr>
          <a:xfrm>
            <a:off x="11330665" y="6251679"/>
            <a:ext cx="731600" cy="524800"/>
          </a:xfrm>
          <a:prstGeom prst="rect">
            <a:avLst/>
          </a:prstGeom>
          <a:noFill/>
          <a:ln>
            <a:noFill/>
          </a:ln>
        </p:spPr>
        <p:txBody>
          <a:bodyPr spcFirstLastPara="1" wrap="square" lIns="121900" tIns="121900" rIns="121900" bIns="121900" anchor="ctr" anchorCtr="0">
            <a:normAutofit/>
          </a:bodyPr>
          <a:lstStyle/>
          <a:p>
            <a:pPr defTabSz="1219170"/>
            <a:fld id="{00000000-1234-1234-1234-123412341234}" type="slidenum">
              <a:rPr lang="en" kern="0">
                <a:solidFill>
                  <a:srgbClr val="212121"/>
                </a:solidFill>
              </a:rPr>
              <a:pPr defTabSz="1219170"/>
              <a:t>7</a:t>
            </a:fld>
            <a:endParaRPr kern="0">
              <a:solidFill>
                <a:srgbClr val="212121"/>
              </a:solidFill>
            </a:endParaRPr>
          </a:p>
        </p:txBody>
      </p:sp>
      <p:sp>
        <p:nvSpPr>
          <p:cNvPr id="163" name="Google Shape;163;p14"/>
          <p:cNvSpPr txBox="1">
            <a:spLocks noGrp="1"/>
          </p:cNvSpPr>
          <p:nvPr>
            <p:ph type="body" idx="1"/>
          </p:nvPr>
        </p:nvSpPr>
        <p:spPr>
          <a:xfrm>
            <a:off x="66492" y="6056967"/>
            <a:ext cx="2624400" cy="524800"/>
          </a:xfrm>
          <a:prstGeom prst="rect">
            <a:avLst/>
          </a:prstGeom>
          <a:noFill/>
          <a:ln>
            <a:noFill/>
          </a:ln>
        </p:spPr>
        <p:txBody>
          <a:bodyPr spcFirstLastPara="1" wrap="square" lIns="121900" tIns="121900" rIns="121900" bIns="121900" anchor="ctr" anchorCtr="0">
            <a:normAutofit/>
          </a:bodyPr>
          <a:lstStyle/>
          <a:p>
            <a:pPr marL="0" indent="0">
              <a:buSzPct val="108108"/>
            </a:pPr>
            <a:r>
              <a:rPr lang="en" b="1"/>
              <a:t>OWNER</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2042dcf1c9_0_13"/>
          <p:cNvSpPr txBox="1">
            <a:spLocks noGrp="1"/>
          </p:cNvSpPr>
          <p:nvPr>
            <p:ph type="sldNum" idx="12"/>
          </p:nvPr>
        </p:nvSpPr>
        <p:spPr>
          <a:xfrm>
            <a:off x="11330665" y="6251679"/>
            <a:ext cx="731600" cy="524800"/>
          </a:xfrm>
          <a:prstGeom prst="rect">
            <a:avLst/>
          </a:prstGeom>
          <a:noFill/>
          <a:ln>
            <a:noFill/>
          </a:ln>
        </p:spPr>
        <p:txBody>
          <a:bodyPr spcFirstLastPara="1" wrap="square" lIns="121900" tIns="121900" rIns="121900" bIns="121900" anchor="ctr" anchorCtr="0">
            <a:normAutofit/>
          </a:bodyPr>
          <a:lstStyle/>
          <a:p>
            <a:pPr defTabSz="1219170"/>
            <a:fld id="{00000000-1234-1234-1234-123412341234}" type="slidenum">
              <a:rPr lang="en" kern="0">
                <a:solidFill>
                  <a:srgbClr val="212121"/>
                </a:solidFill>
              </a:rPr>
              <a:pPr defTabSz="1219170"/>
              <a:t>8</a:t>
            </a:fld>
            <a:endParaRPr kern="0">
              <a:solidFill>
                <a:srgbClr val="212121"/>
              </a:solidFill>
            </a:endParaRPr>
          </a:p>
        </p:txBody>
      </p:sp>
      <p:sp>
        <p:nvSpPr>
          <p:cNvPr id="169" name="Google Shape;169;g32042dcf1c9_0_13"/>
          <p:cNvSpPr txBox="1">
            <a:spLocks noGrp="1"/>
          </p:cNvSpPr>
          <p:nvPr>
            <p:ph type="body" idx="1"/>
          </p:nvPr>
        </p:nvSpPr>
        <p:spPr>
          <a:xfrm>
            <a:off x="66492" y="6056967"/>
            <a:ext cx="2624400" cy="524800"/>
          </a:xfrm>
          <a:prstGeom prst="rect">
            <a:avLst/>
          </a:prstGeom>
          <a:noFill/>
          <a:ln>
            <a:noFill/>
          </a:ln>
        </p:spPr>
        <p:txBody>
          <a:bodyPr spcFirstLastPara="1" wrap="square" lIns="121900" tIns="121900" rIns="121900" bIns="121900" anchor="ctr" anchorCtr="0">
            <a:normAutofit/>
          </a:bodyPr>
          <a:lstStyle/>
          <a:p>
            <a:pPr marL="0" indent="0">
              <a:buSzPct val="108108"/>
            </a:pPr>
            <a:r>
              <a:rPr lang="en" b="1"/>
              <a:t>FACILITATOR</a:t>
            </a:r>
            <a:endParaRPr b="1"/>
          </a:p>
        </p:txBody>
      </p:sp>
      <p:pic>
        <p:nvPicPr>
          <p:cNvPr id="170" name="Google Shape;170;g32042dcf1c9_0_13"/>
          <p:cNvPicPr preferRelativeResize="0"/>
          <p:nvPr/>
        </p:nvPicPr>
        <p:blipFill>
          <a:blip r:embed="rId3">
            <a:alphaModFix/>
          </a:blip>
          <a:stretch>
            <a:fillRect/>
          </a:stretch>
        </p:blipFill>
        <p:spPr>
          <a:xfrm>
            <a:off x="2610048" y="0"/>
            <a:ext cx="9581952" cy="67764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32042dcf1c9_0_20"/>
          <p:cNvSpPr txBox="1">
            <a:spLocks noGrp="1"/>
          </p:cNvSpPr>
          <p:nvPr>
            <p:ph type="sldNum" idx="12"/>
          </p:nvPr>
        </p:nvSpPr>
        <p:spPr>
          <a:xfrm>
            <a:off x="11330665" y="6251679"/>
            <a:ext cx="731600" cy="524800"/>
          </a:xfrm>
          <a:prstGeom prst="rect">
            <a:avLst/>
          </a:prstGeom>
          <a:noFill/>
          <a:ln>
            <a:noFill/>
          </a:ln>
        </p:spPr>
        <p:txBody>
          <a:bodyPr spcFirstLastPara="1" wrap="square" lIns="121900" tIns="121900" rIns="121900" bIns="121900" anchor="ctr" anchorCtr="0">
            <a:normAutofit/>
          </a:bodyPr>
          <a:lstStyle/>
          <a:p>
            <a:pPr defTabSz="1219170"/>
            <a:fld id="{00000000-1234-1234-1234-123412341234}" type="slidenum">
              <a:rPr lang="en" kern="0">
                <a:solidFill>
                  <a:srgbClr val="212121"/>
                </a:solidFill>
              </a:rPr>
              <a:pPr defTabSz="1219170"/>
              <a:t>9</a:t>
            </a:fld>
            <a:endParaRPr kern="0">
              <a:solidFill>
                <a:srgbClr val="212121"/>
              </a:solidFill>
            </a:endParaRPr>
          </a:p>
        </p:txBody>
      </p:sp>
      <p:sp>
        <p:nvSpPr>
          <p:cNvPr id="176" name="Google Shape;176;g32042dcf1c9_0_20"/>
          <p:cNvSpPr txBox="1">
            <a:spLocks noGrp="1"/>
          </p:cNvSpPr>
          <p:nvPr>
            <p:ph type="body" idx="1"/>
          </p:nvPr>
        </p:nvSpPr>
        <p:spPr>
          <a:xfrm>
            <a:off x="66492" y="6056967"/>
            <a:ext cx="2624400" cy="524800"/>
          </a:xfrm>
          <a:prstGeom prst="rect">
            <a:avLst/>
          </a:prstGeom>
          <a:noFill/>
          <a:ln>
            <a:noFill/>
          </a:ln>
        </p:spPr>
        <p:txBody>
          <a:bodyPr spcFirstLastPara="1" wrap="square" lIns="121900" tIns="121900" rIns="121900" bIns="121900" anchor="ctr" anchorCtr="0">
            <a:normAutofit/>
          </a:bodyPr>
          <a:lstStyle/>
          <a:p>
            <a:pPr marL="0" indent="0">
              <a:buSzPct val="108108"/>
            </a:pPr>
            <a:r>
              <a:rPr lang="en" b="1"/>
              <a:t>REGULATOR</a:t>
            </a:r>
            <a:endParaRPr b="1"/>
          </a:p>
        </p:txBody>
      </p:sp>
      <p:pic>
        <p:nvPicPr>
          <p:cNvPr id="177" name="Google Shape;177;g32042dcf1c9_0_20"/>
          <p:cNvPicPr preferRelativeResize="0"/>
          <p:nvPr/>
        </p:nvPicPr>
        <p:blipFill>
          <a:blip r:embed="rId3">
            <a:alphaModFix/>
          </a:blip>
          <a:stretch>
            <a:fillRect/>
          </a:stretch>
        </p:blipFill>
        <p:spPr>
          <a:xfrm>
            <a:off x="2690903" y="1"/>
            <a:ext cx="9501100" cy="6719287"/>
          </a:xfrm>
          <a:prstGeom prst="rect">
            <a:avLst/>
          </a:prstGeom>
          <a:noFill/>
          <a:ln>
            <a:noFill/>
          </a:ln>
        </p:spPr>
      </p:pic>
    </p:spTree>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5248.tgt.Office_50301677_TF22750164_Win32_OJ112196140" id="{DCB5F806-EAA9-4FAD-A34C-3ADDBC12AD6D}" vid="{7DF6EAE3-79DE-4FCF-A444-4C75D8D4C729}"/>
    </a:ext>
  </a:extLst>
</a:theme>
</file>

<file path=ppt/theme/theme2.xml><?xml version="1.0" encoding="utf-8"?>
<a:theme xmlns:a="http://schemas.openxmlformats.org/drawingml/2006/main" name="Shared Assets">
  <a:themeElements>
    <a:clrScheme name="Swiss">
      <a:dk1>
        <a:srgbClr val="247471"/>
      </a:dk1>
      <a:lt1>
        <a:srgbClr val="FFFFFF"/>
      </a:lt1>
      <a:dk2>
        <a:srgbClr val="212121"/>
      </a:dk2>
      <a:lt2>
        <a:srgbClr val="F4F4F4"/>
      </a:lt2>
      <a:accent1>
        <a:srgbClr val="247471"/>
      </a:accent1>
      <a:accent2>
        <a:srgbClr val="862D45"/>
      </a:accent2>
      <a:accent3>
        <a:srgbClr val="FC6644"/>
      </a:accent3>
      <a:accent4>
        <a:srgbClr val="62B3B2"/>
      </a:accent4>
      <a:accent5>
        <a:srgbClr val="9A3A54"/>
      </a:accent5>
      <a:accent6>
        <a:srgbClr val="FED1C7"/>
      </a:accent6>
      <a:hlink>
        <a:srgbClr val="247471"/>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E13122-F311-42FD-A551-F80E95967A7B}">
  <ds:schemaRefs>
    <ds:schemaRef ds:uri="16c05727-aa75-4e4a-9b5f-8a80a1165891"/>
    <ds:schemaRef ds:uri="230e9df3-be65-4c73-a93b-d1236ebd677e"/>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BD88FD9-F816-4DDA-AB4F-EFDCB988DBD5}">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E41239-C5EC-4F83-8E98-7D7D6C2BBF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{236F5F5D-3721-4F4D-9F95-59F32CE252F4}tf22750164_win32</Template>
  <TotalTime>0</TotalTime>
  <Words>802</Words>
  <Application>Microsoft Office PowerPoint</Application>
  <PresentationFormat>Widescreen</PresentationFormat>
  <Paragraphs>151</Paragraphs>
  <Slides>25</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Meiryo</vt:lpstr>
      <vt:lpstr>Aptos</vt:lpstr>
      <vt:lpstr>Arial</vt:lpstr>
      <vt:lpstr>Calibri</vt:lpstr>
      <vt:lpstr>Corbel</vt:lpstr>
      <vt:lpstr>DM Sans</vt:lpstr>
      <vt:lpstr>Eastman Grotesque</vt:lpstr>
      <vt:lpstr>Eastman Grotesque Bold</vt:lpstr>
      <vt:lpstr>Lato</vt:lpstr>
      <vt:lpstr>SketchLinesVTI</vt:lpstr>
      <vt:lpstr>Shared Assets</vt:lpstr>
      <vt:lpstr>Local Powers and Levers Driving Agroecology </vt:lpstr>
      <vt:lpstr>Local powers and levers driving agroecology</vt:lpstr>
      <vt:lpstr>With land we can</vt:lpstr>
      <vt:lpstr>Drivers for local authorities</vt:lpstr>
      <vt:lpstr>Key policy drivers for agroecology</vt:lpstr>
      <vt:lpstr>Roles of local authorities</vt:lpstr>
      <vt:lpstr>PowerPoint Presentation</vt:lpstr>
      <vt:lpstr>PowerPoint Presentation</vt:lpstr>
      <vt:lpstr>PowerPoint Presentation</vt:lpstr>
      <vt:lpstr>Challenges</vt:lpstr>
      <vt:lpstr>Challenges</vt:lpstr>
      <vt:lpstr>Thank you!</vt:lpstr>
      <vt:lpstr>PowerPoint Presentation</vt:lpstr>
      <vt:lpstr>Background</vt:lpstr>
      <vt:lpstr>Farming Support Projects</vt:lpstr>
      <vt:lpstr>PowerPoint Presentation</vt:lpstr>
      <vt:lpstr>PowerPoint Presentation</vt:lpstr>
      <vt:lpstr>Devon’s Good Food Strategy</vt:lpstr>
      <vt:lpstr>Partnership Structure</vt:lpstr>
      <vt:lpstr>Partnership Structure</vt:lpstr>
      <vt:lpstr>Partnership Structure</vt:lpstr>
      <vt:lpstr>Wider Stakeholder Engagement</vt:lpstr>
      <vt:lpstr>Cross Sector Collaboration</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Charlotte Molyneux</dc:creator>
  <cp:lastModifiedBy>Charlotte Molyneux</cp:lastModifiedBy>
  <cp:revision>2</cp:revision>
  <dcterms:created xsi:type="dcterms:W3CDTF">2024-12-11T14:03:36Z</dcterms:created>
  <dcterms:modified xsi:type="dcterms:W3CDTF">2024-12-19T12:53:32Z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