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692" r:id="rId4"/>
  </p:sldMasterIdLst>
  <p:notesMasterIdLst>
    <p:notesMasterId r:id="rId25"/>
  </p:notesMasterIdLst>
  <p:sldIdLst>
    <p:sldId id="256" r:id="rId5"/>
    <p:sldId id="319" r:id="rId6"/>
    <p:sldId id="859" r:id="rId7"/>
    <p:sldId id="853" r:id="rId8"/>
    <p:sldId id="871" r:id="rId9"/>
    <p:sldId id="883" r:id="rId10"/>
    <p:sldId id="884" r:id="rId11"/>
    <p:sldId id="891" r:id="rId12"/>
    <p:sldId id="890" r:id="rId13"/>
    <p:sldId id="889" r:id="rId14"/>
    <p:sldId id="857" r:id="rId15"/>
    <p:sldId id="887" r:id="rId16"/>
    <p:sldId id="873" r:id="rId17"/>
    <p:sldId id="888" r:id="rId18"/>
    <p:sldId id="910" r:id="rId19"/>
    <p:sldId id="908" r:id="rId20"/>
    <p:sldId id="881" r:id="rId21"/>
    <p:sldId id="850" r:id="rId22"/>
    <p:sldId id="894" r:id="rId23"/>
    <p:sldId id="895" r:id="rId24"/>
  </p:sldIdLst>
  <p:sldSz cx="12192000" cy="6858000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7F80DA-EC36-4034-B7C4-6B4EC68556E4}">
          <p14:sldIdLst>
            <p14:sldId id="256"/>
            <p14:sldId id="319"/>
            <p14:sldId id="859"/>
            <p14:sldId id="853"/>
            <p14:sldId id="871"/>
            <p14:sldId id="883"/>
            <p14:sldId id="884"/>
            <p14:sldId id="891"/>
            <p14:sldId id="890"/>
            <p14:sldId id="889"/>
            <p14:sldId id="857"/>
            <p14:sldId id="887"/>
            <p14:sldId id="873"/>
            <p14:sldId id="888"/>
            <p14:sldId id="910"/>
            <p14:sldId id="908"/>
            <p14:sldId id="881"/>
            <p14:sldId id="850"/>
            <p14:sldId id="894"/>
            <p14:sldId id="8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510C0-FE3E-43B5-9C1C-73976C0F5347}" v="1" dt="2024-12-20T14:44:32.544"/>
    <p1510:client id="{9F878FF9-4450-42AD-9D68-833320867EF2}" v="2" dt="2024-12-19T17:00:16.446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07" autoAdjust="0"/>
    <p:restoredTop sz="94604" autoAdjust="0"/>
  </p:normalViewPr>
  <p:slideViewPr>
    <p:cSldViewPr snapToGrid="0">
      <p:cViewPr varScale="1">
        <p:scale>
          <a:sx n="104" d="100"/>
          <a:sy n="104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Litterick" userId="0aa95b33-26c1-4b66-92e6-184ff069d109" providerId="ADAL" clId="{958510C0-FE3E-43B5-9C1C-73976C0F5347}"/>
    <pc:docChg chg="addSld delSld modSld modSection">
      <pc:chgData name="Audrey Litterick" userId="0aa95b33-26c1-4b66-92e6-184ff069d109" providerId="ADAL" clId="{958510C0-FE3E-43B5-9C1C-73976C0F5347}" dt="2024-12-20T14:44:32.544" v="4"/>
      <pc:docMkLst>
        <pc:docMk/>
      </pc:docMkLst>
      <pc:sldChg chg="del">
        <pc:chgData name="Audrey Litterick" userId="0aa95b33-26c1-4b66-92e6-184ff069d109" providerId="ADAL" clId="{958510C0-FE3E-43B5-9C1C-73976C0F5347}" dt="2024-12-20T14:43:06.016" v="1" actId="47"/>
        <pc:sldMkLst>
          <pc:docMk/>
          <pc:sldMk cId="3581424934" sldId="875"/>
        </pc:sldMkLst>
      </pc:sldChg>
      <pc:sldChg chg="modSp mod">
        <pc:chgData name="Audrey Litterick" userId="0aa95b33-26c1-4b66-92e6-184ff069d109" providerId="ADAL" clId="{958510C0-FE3E-43B5-9C1C-73976C0F5347}" dt="2024-12-20T14:42:52.702" v="0" actId="20577"/>
        <pc:sldMkLst>
          <pc:docMk/>
          <pc:sldMk cId="1101218161" sldId="883"/>
        </pc:sldMkLst>
        <pc:spChg chg="mod">
          <ac:chgData name="Audrey Litterick" userId="0aa95b33-26c1-4b66-92e6-184ff069d109" providerId="ADAL" clId="{958510C0-FE3E-43B5-9C1C-73976C0F5347}" dt="2024-12-20T14:42:52.702" v="0" actId="20577"/>
          <ac:spMkLst>
            <pc:docMk/>
            <pc:sldMk cId="1101218161" sldId="883"/>
            <ac:spMk id="6" creationId="{CF48B75E-31B6-D69D-9203-F7A42F3E7B48}"/>
          </ac:spMkLst>
        </pc:spChg>
      </pc:sldChg>
      <pc:sldChg chg="del">
        <pc:chgData name="Audrey Litterick" userId="0aa95b33-26c1-4b66-92e6-184ff069d109" providerId="ADAL" clId="{958510C0-FE3E-43B5-9C1C-73976C0F5347}" dt="2024-12-20T14:43:07.007" v="2" actId="47"/>
        <pc:sldMkLst>
          <pc:docMk/>
          <pc:sldMk cId="2230406734" sldId="886"/>
        </pc:sldMkLst>
      </pc:sldChg>
      <pc:sldChg chg="add">
        <pc:chgData name="Audrey Litterick" userId="0aa95b33-26c1-4b66-92e6-184ff069d109" providerId="ADAL" clId="{958510C0-FE3E-43B5-9C1C-73976C0F5347}" dt="2024-12-20T14:44:32.544" v="4"/>
        <pc:sldMkLst>
          <pc:docMk/>
          <pc:sldMk cId="2515969740" sldId="894"/>
        </pc:sldMkLst>
      </pc:sldChg>
      <pc:sldChg chg="add">
        <pc:chgData name="Audrey Litterick" userId="0aa95b33-26c1-4b66-92e6-184ff069d109" providerId="ADAL" clId="{958510C0-FE3E-43B5-9C1C-73976C0F5347}" dt="2024-12-20T14:44:32.544" v="4"/>
        <pc:sldMkLst>
          <pc:docMk/>
          <pc:sldMk cId="2872925777" sldId="895"/>
        </pc:sldMkLst>
      </pc:sldChg>
      <pc:sldChg chg="del">
        <pc:chgData name="Audrey Litterick" userId="0aa95b33-26c1-4b66-92e6-184ff069d109" providerId="ADAL" clId="{958510C0-FE3E-43B5-9C1C-73976C0F5347}" dt="2024-12-20T14:43:07.682" v="3" actId="47"/>
        <pc:sldMkLst>
          <pc:docMk/>
          <pc:sldMk cId="1789518912" sldId="903"/>
        </pc:sldMkLst>
      </pc:sldChg>
      <pc:sldMasterChg chg="delSldLayout">
        <pc:chgData name="Audrey Litterick" userId="0aa95b33-26c1-4b66-92e6-184ff069d109" providerId="ADAL" clId="{958510C0-FE3E-43B5-9C1C-73976C0F5347}" dt="2024-12-20T14:43:07.682" v="3" actId="47"/>
        <pc:sldMasterMkLst>
          <pc:docMk/>
          <pc:sldMasterMk cId="3132596812" sldId="2147483660"/>
        </pc:sldMasterMkLst>
        <pc:sldLayoutChg chg="del">
          <pc:chgData name="Audrey Litterick" userId="0aa95b33-26c1-4b66-92e6-184ff069d109" providerId="ADAL" clId="{958510C0-FE3E-43B5-9C1C-73976C0F5347}" dt="2024-12-20T14:43:07.682" v="3" actId="47"/>
          <pc:sldLayoutMkLst>
            <pc:docMk/>
            <pc:sldMasterMk cId="3132596812" sldId="2147483660"/>
            <pc:sldLayoutMk cId="1444394953" sldId="2147483701"/>
          </pc:sldLayoutMkLst>
        </pc:sldLayoutChg>
      </pc:sldMasterChg>
    </pc:docChg>
  </pc:docChgLst>
  <pc:docChgLst>
    <pc:chgData name="Audrey Litterick" userId="0aa95b33-26c1-4b66-92e6-184ff069d109" providerId="ADAL" clId="{2A37410A-3D5F-4FD1-B7A9-37FE1E6CD983}"/>
    <pc:docChg chg="undo custSel addSld delSld modSld sldOrd modSection">
      <pc:chgData name="Audrey Litterick" userId="0aa95b33-26c1-4b66-92e6-184ff069d109" providerId="ADAL" clId="{2A37410A-3D5F-4FD1-B7A9-37FE1E6CD983}" dt="2024-11-28T16:58:24.041" v="5882" actId="20577"/>
      <pc:docMkLst>
        <pc:docMk/>
      </pc:docMkLst>
      <pc:sldChg chg="del">
        <pc:chgData name="Audrey Litterick" userId="0aa95b33-26c1-4b66-92e6-184ff069d109" providerId="ADAL" clId="{2A37410A-3D5F-4FD1-B7A9-37FE1E6CD983}" dt="2024-11-23T13:05:52.227" v="424" actId="47"/>
        <pc:sldMkLst>
          <pc:docMk/>
          <pc:sldMk cId="0" sldId="317"/>
        </pc:sldMkLst>
      </pc:sldChg>
      <pc:sldChg chg="modSp mod">
        <pc:chgData name="Audrey Litterick" userId="0aa95b33-26c1-4b66-92e6-184ff069d109" providerId="ADAL" clId="{2A37410A-3D5F-4FD1-B7A9-37FE1E6CD983}" dt="2024-11-28T10:33:33.252" v="5163" actId="6549"/>
        <pc:sldMkLst>
          <pc:docMk/>
          <pc:sldMk cId="0" sldId="319"/>
        </pc:sldMkLst>
        <pc:spChg chg="mod">
          <ac:chgData name="Audrey Litterick" userId="0aa95b33-26c1-4b66-92e6-184ff069d109" providerId="ADAL" clId="{2A37410A-3D5F-4FD1-B7A9-37FE1E6CD983}" dt="2024-11-28T10:33:33.252" v="5163" actId="6549"/>
          <ac:spMkLst>
            <pc:docMk/>
            <pc:sldMk cId="0" sldId="319"/>
            <ac:spMk id="3" creationId="{00000000-0000-0000-0000-000000000000}"/>
          </ac:spMkLst>
        </pc:spChg>
      </pc:sldChg>
      <pc:sldChg chg="del">
        <pc:chgData name="Audrey Litterick" userId="0aa95b33-26c1-4b66-92e6-184ff069d109" providerId="ADAL" clId="{2A37410A-3D5F-4FD1-B7A9-37FE1E6CD983}" dt="2024-11-23T13:05:39.289" v="422" actId="47"/>
        <pc:sldMkLst>
          <pc:docMk/>
          <pc:sldMk cId="3882249364" sldId="347"/>
        </pc:sldMkLst>
      </pc:sldChg>
      <pc:sldChg chg="del">
        <pc:chgData name="Audrey Litterick" userId="0aa95b33-26c1-4b66-92e6-184ff069d109" providerId="ADAL" clId="{2A37410A-3D5F-4FD1-B7A9-37FE1E6CD983}" dt="2024-11-23T13:05:38.551" v="421" actId="47"/>
        <pc:sldMkLst>
          <pc:docMk/>
          <pc:sldMk cId="948399848" sldId="358"/>
        </pc:sldMkLst>
      </pc:sldChg>
      <pc:sldChg chg="del">
        <pc:chgData name="Audrey Litterick" userId="0aa95b33-26c1-4b66-92e6-184ff069d109" providerId="ADAL" clId="{2A37410A-3D5F-4FD1-B7A9-37FE1E6CD983}" dt="2024-11-23T13:05:42.769" v="423" actId="47"/>
        <pc:sldMkLst>
          <pc:docMk/>
          <pc:sldMk cId="2329551172" sldId="363"/>
        </pc:sldMkLst>
      </pc:sldChg>
      <pc:sldChg chg="modSp mod">
        <pc:chgData name="Audrey Litterick" userId="0aa95b33-26c1-4b66-92e6-184ff069d109" providerId="ADAL" clId="{2A37410A-3D5F-4FD1-B7A9-37FE1E6CD983}" dt="2024-11-28T10:34:28.876" v="5182" actId="6549"/>
        <pc:sldMkLst>
          <pc:docMk/>
          <pc:sldMk cId="2125500730" sldId="592"/>
        </pc:sldMkLst>
      </pc:sldChg>
      <pc:sldChg chg="modSp mod ord">
        <pc:chgData name="Audrey Litterick" userId="0aa95b33-26c1-4b66-92e6-184ff069d109" providerId="ADAL" clId="{2A37410A-3D5F-4FD1-B7A9-37FE1E6CD983}" dt="2024-11-28T10:37:54.239" v="5363" actId="115"/>
        <pc:sldMkLst>
          <pc:docMk/>
          <pc:sldMk cId="653630459" sldId="853"/>
        </pc:sldMkLst>
        <pc:spChg chg="mod">
          <ac:chgData name="Audrey Litterick" userId="0aa95b33-26c1-4b66-92e6-184ff069d109" providerId="ADAL" clId="{2A37410A-3D5F-4FD1-B7A9-37FE1E6CD983}" dt="2024-11-23T15:49:47.838" v="769" actId="6549"/>
          <ac:spMkLst>
            <pc:docMk/>
            <pc:sldMk cId="653630459" sldId="853"/>
            <ac:spMk id="2" creationId="{00000000-0000-0000-0000-000000000000}"/>
          </ac:spMkLst>
        </pc:spChg>
        <pc:spChg chg="mod">
          <ac:chgData name="Audrey Litterick" userId="0aa95b33-26c1-4b66-92e6-184ff069d109" providerId="ADAL" clId="{2A37410A-3D5F-4FD1-B7A9-37FE1E6CD983}" dt="2024-11-28T10:37:54.239" v="5363" actId="115"/>
          <ac:spMkLst>
            <pc:docMk/>
            <pc:sldMk cId="653630459" sldId="853"/>
            <ac:spMk id="7" creationId="{00000000-0000-0000-0000-000000000000}"/>
          </ac:spMkLst>
        </pc:spChg>
      </pc:sldChg>
      <pc:sldChg chg="addSp delSp modSp mod ord modClrScheme chgLayout">
        <pc:chgData name="Audrey Litterick" userId="0aa95b33-26c1-4b66-92e6-184ff069d109" providerId="ADAL" clId="{2A37410A-3D5F-4FD1-B7A9-37FE1E6CD983}" dt="2024-11-28T10:43:46.543" v="5598" actId="27636"/>
        <pc:sldMkLst>
          <pc:docMk/>
          <pc:sldMk cId="719866293" sldId="857"/>
        </pc:sldMkLst>
        <pc:spChg chg="mod ord">
          <ac:chgData name="Audrey Litterick" userId="0aa95b33-26c1-4b66-92e6-184ff069d109" providerId="ADAL" clId="{2A37410A-3D5F-4FD1-B7A9-37FE1E6CD983}" dt="2024-11-23T16:21:45.546" v="2348" actId="700"/>
          <ac:spMkLst>
            <pc:docMk/>
            <pc:sldMk cId="719866293" sldId="857"/>
            <ac:spMk id="2" creationId="{00000000-0000-0000-0000-000000000000}"/>
          </ac:spMkLst>
        </pc:spChg>
        <pc:spChg chg="add mod ord">
          <ac:chgData name="Audrey Litterick" userId="0aa95b33-26c1-4b66-92e6-184ff069d109" providerId="ADAL" clId="{2A37410A-3D5F-4FD1-B7A9-37FE1E6CD983}" dt="2024-11-28T10:43:46.543" v="5598" actId="27636"/>
          <ac:spMkLst>
            <pc:docMk/>
            <pc:sldMk cId="719866293" sldId="857"/>
            <ac:spMk id="6" creationId="{5BFDC451-51A0-5EC0-5180-D3969C665C8B}"/>
          </ac:spMkLst>
        </pc:spChg>
        <pc:picChg chg="add mod">
          <ac:chgData name="Audrey Litterick" userId="0aa95b33-26c1-4b66-92e6-184ff069d109" providerId="ADAL" clId="{2A37410A-3D5F-4FD1-B7A9-37FE1E6CD983}" dt="2024-11-23T16:32:41.086" v="2470" actId="962"/>
          <ac:picMkLst>
            <pc:docMk/>
            <pc:sldMk cId="719866293" sldId="857"/>
            <ac:picMk id="10" creationId="{EB787193-6C62-97AF-42DE-7C09F29CCA69}"/>
          </ac:picMkLst>
        </pc:picChg>
      </pc:sldChg>
      <pc:sldChg chg="modSp del mod ord">
        <pc:chgData name="Audrey Litterick" userId="0aa95b33-26c1-4b66-92e6-184ff069d109" providerId="ADAL" clId="{2A37410A-3D5F-4FD1-B7A9-37FE1E6CD983}" dt="2024-11-23T15:45:15.082" v="500" actId="47"/>
        <pc:sldMkLst>
          <pc:docMk/>
          <pc:sldMk cId="3930684975" sldId="858"/>
        </pc:sldMkLst>
      </pc:sldChg>
      <pc:sldChg chg="modSp mod ord">
        <pc:chgData name="Audrey Litterick" userId="0aa95b33-26c1-4b66-92e6-184ff069d109" providerId="ADAL" clId="{2A37410A-3D5F-4FD1-B7A9-37FE1E6CD983}" dt="2024-11-28T10:36:12.515" v="5236" actId="6549"/>
        <pc:sldMkLst>
          <pc:docMk/>
          <pc:sldMk cId="204514590" sldId="859"/>
        </pc:sldMkLst>
        <pc:spChg chg="mod">
          <ac:chgData name="Audrey Litterick" userId="0aa95b33-26c1-4b66-92e6-184ff069d109" providerId="ADAL" clId="{2A37410A-3D5F-4FD1-B7A9-37FE1E6CD983}" dt="2024-11-28T10:35:06.073" v="5196" actId="6549"/>
          <ac:spMkLst>
            <pc:docMk/>
            <pc:sldMk cId="204514590" sldId="859"/>
            <ac:spMk id="2" creationId="{00000000-0000-0000-0000-000000000000}"/>
          </ac:spMkLst>
        </pc:spChg>
        <pc:spChg chg="mod">
          <ac:chgData name="Audrey Litterick" userId="0aa95b33-26c1-4b66-92e6-184ff069d109" providerId="ADAL" clId="{2A37410A-3D5F-4FD1-B7A9-37FE1E6CD983}" dt="2024-11-28T10:36:12.515" v="5236" actId="6549"/>
          <ac:spMkLst>
            <pc:docMk/>
            <pc:sldMk cId="204514590" sldId="859"/>
            <ac:spMk id="7" creationId="{00000000-0000-0000-0000-000000000000}"/>
          </ac:spMkLst>
        </pc:spChg>
      </pc:sldChg>
      <pc:sldChg chg="del">
        <pc:chgData name="Audrey Litterick" userId="0aa95b33-26c1-4b66-92e6-184ff069d109" providerId="ADAL" clId="{2A37410A-3D5F-4FD1-B7A9-37FE1E6CD983}" dt="2024-11-23T13:05:53.843" v="425" actId="47"/>
        <pc:sldMkLst>
          <pc:docMk/>
          <pc:sldMk cId="3147687174" sldId="861"/>
        </pc:sldMkLst>
      </pc:sldChg>
      <pc:sldChg chg="del">
        <pc:chgData name="Audrey Litterick" userId="0aa95b33-26c1-4b66-92e6-184ff069d109" providerId="ADAL" clId="{2A37410A-3D5F-4FD1-B7A9-37FE1E6CD983}" dt="2024-11-23T13:05:54.942" v="426" actId="47"/>
        <pc:sldMkLst>
          <pc:docMk/>
          <pc:sldMk cId="1898890282" sldId="862"/>
        </pc:sldMkLst>
      </pc:sldChg>
      <pc:sldChg chg="del">
        <pc:chgData name="Audrey Litterick" userId="0aa95b33-26c1-4b66-92e6-184ff069d109" providerId="ADAL" clId="{2A37410A-3D5F-4FD1-B7A9-37FE1E6CD983}" dt="2024-11-23T13:05:56.152" v="427" actId="47"/>
        <pc:sldMkLst>
          <pc:docMk/>
          <pc:sldMk cId="1109529388" sldId="863"/>
        </pc:sldMkLst>
      </pc:sldChg>
      <pc:sldChg chg="del">
        <pc:chgData name="Audrey Litterick" userId="0aa95b33-26c1-4b66-92e6-184ff069d109" providerId="ADAL" clId="{2A37410A-3D5F-4FD1-B7A9-37FE1E6CD983}" dt="2024-11-23T13:05:57.399" v="428" actId="47"/>
        <pc:sldMkLst>
          <pc:docMk/>
          <pc:sldMk cId="3956467638" sldId="864"/>
        </pc:sldMkLst>
      </pc:sldChg>
      <pc:sldChg chg="del">
        <pc:chgData name="Audrey Litterick" userId="0aa95b33-26c1-4b66-92e6-184ff069d109" providerId="ADAL" clId="{2A37410A-3D5F-4FD1-B7A9-37FE1E6CD983}" dt="2024-11-23T15:54:05.180" v="1053" actId="47"/>
        <pc:sldMkLst>
          <pc:docMk/>
          <pc:sldMk cId="3404409584" sldId="870"/>
        </pc:sldMkLst>
      </pc:sldChg>
      <pc:sldChg chg="del">
        <pc:chgData name="Audrey Litterick" userId="0aa95b33-26c1-4b66-92e6-184ff069d109" providerId="ADAL" clId="{2A37410A-3D5F-4FD1-B7A9-37FE1E6CD983}" dt="2024-11-23T15:54:09.998" v="1054" actId="47"/>
        <pc:sldMkLst>
          <pc:docMk/>
          <pc:sldMk cId="2193228448" sldId="872"/>
        </pc:sldMkLst>
      </pc:sldChg>
      <pc:sldChg chg="addSp delSp modSp mod modClrScheme chgLayout">
        <pc:chgData name="Audrey Litterick" userId="0aa95b33-26c1-4b66-92e6-184ff069d109" providerId="ADAL" clId="{2A37410A-3D5F-4FD1-B7A9-37FE1E6CD983}" dt="2024-11-25T21:13:58.970" v="4067" actId="1076"/>
        <pc:sldMkLst>
          <pc:docMk/>
          <pc:sldMk cId="384877576" sldId="873"/>
        </pc:sldMkLst>
        <pc:spChg chg="mod ord">
          <ac:chgData name="Audrey Litterick" userId="0aa95b33-26c1-4b66-92e6-184ff069d109" providerId="ADAL" clId="{2A37410A-3D5F-4FD1-B7A9-37FE1E6CD983}" dt="2024-11-25T21:13:58.970" v="4067" actId="1076"/>
          <ac:spMkLst>
            <pc:docMk/>
            <pc:sldMk cId="384877576" sldId="873"/>
            <ac:spMk id="2" creationId="{00000000-0000-0000-0000-000000000000}"/>
          </ac:spMkLst>
        </pc:spChg>
        <pc:spChg chg="mod ord">
          <ac:chgData name="Audrey Litterick" userId="0aa95b33-26c1-4b66-92e6-184ff069d109" providerId="ADAL" clId="{2A37410A-3D5F-4FD1-B7A9-37FE1E6CD983}" dt="2024-11-25T21:13:56.500" v="4066" actId="1076"/>
          <ac:spMkLst>
            <pc:docMk/>
            <pc:sldMk cId="384877576" sldId="873"/>
            <ac:spMk id="6" creationId="{0E850CF6-FA4E-AFCF-690D-F2344C89937E}"/>
          </ac:spMkLst>
        </pc:spChg>
      </pc:sldChg>
      <pc:sldChg chg="modSp del mod">
        <pc:chgData name="Audrey Litterick" userId="0aa95b33-26c1-4b66-92e6-184ff069d109" providerId="ADAL" clId="{2A37410A-3D5F-4FD1-B7A9-37FE1E6CD983}" dt="2024-11-28T10:47:02.521" v="5658" actId="47"/>
        <pc:sldMkLst>
          <pc:docMk/>
          <pc:sldMk cId="744494746" sldId="874"/>
        </pc:sldMkLst>
      </pc:sldChg>
      <pc:sldChg chg="del">
        <pc:chgData name="Audrey Litterick" userId="0aa95b33-26c1-4b66-92e6-184ff069d109" providerId="ADAL" clId="{2A37410A-3D5F-4FD1-B7A9-37FE1E6CD983}" dt="2024-11-23T15:55:58.868" v="1094" actId="47"/>
        <pc:sldMkLst>
          <pc:docMk/>
          <pc:sldMk cId="461999266" sldId="875"/>
        </pc:sldMkLst>
      </pc:sldChg>
      <pc:sldChg chg="del">
        <pc:chgData name="Audrey Litterick" userId="0aa95b33-26c1-4b66-92e6-184ff069d109" providerId="ADAL" clId="{2A37410A-3D5F-4FD1-B7A9-37FE1E6CD983}" dt="2024-11-23T15:55:58.868" v="1094" actId="47"/>
        <pc:sldMkLst>
          <pc:docMk/>
          <pc:sldMk cId="4259772294" sldId="876"/>
        </pc:sldMkLst>
      </pc:sldChg>
      <pc:sldChg chg="del">
        <pc:chgData name="Audrey Litterick" userId="0aa95b33-26c1-4b66-92e6-184ff069d109" providerId="ADAL" clId="{2A37410A-3D5F-4FD1-B7A9-37FE1E6CD983}" dt="2024-11-23T15:55:58.868" v="1094" actId="47"/>
        <pc:sldMkLst>
          <pc:docMk/>
          <pc:sldMk cId="2006387175" sldId="877"/>
        </pc:sldMkLst>
      </pc:sldChg>
      <pc:sldChg chg="del">
        <pc:chgData name="Audrey Litterick" userId="0aa95b33-26c1-4b66-92e6-184ff069d109" providerId="ADAL" clId="{2A37410A-3D5F-4FD1-B7A9-37FE1E6CD983}" dt="2024-11-23T15:55:58.868" v="1094" actId="47"/>
        <pc:sldMkLst>
          <pc:docMk/>
          <pc:sldMk cId="2718682588" sldId="878"/>
        </pc:sldMkLst>
      </pc:sldChg>
      <pc:sldChg chg="del">
        <pc:chgData name="Audrey Litterick" userId="0aa95b33-26c1-4b66-92e6-184ff069d109" providerId="ADAL" clId="{2A37410A-3D5F-4FD1-B7A9-37FE1E6CD983}" dt="2024-11-23T15:55:58.868" v="1094" actId="47"/>
        <pc:sldMkLst>
          <pc:docMk/>
          <pc:sldMk cId="1999009600" sldId="879"/>
        </pc:sldMkLst>
      </pc:sldChg>
      <pc:sldChg chg="modSp mod">
        <pc:chgData name="Audrey Litterick" userId="0aa95b33-26c1-4b66-92e6-184ff069d109" providerId="ADAL" clId="{2A37410A-3D5F-4FD1-B7A9-37FE1E6CD983}" dt="2024-11-28T10:48:45.676" v="5789" actId="207"/>
        <pc:sldMkLst>
          <pc:docMk/>
          <pc:sldMk cId="3386391678" sldId="880"/>
        </pc:sldMkLst>
      </pc:sldChg>
      <pc:sldChg chg="modSp mod">
        <pc:chgData name="Audrey Litterick" userId="0aa95b33-26c1-4b66-92e6-184ff069d109" providerId="ADAL" clId="{2A37410A-3D5F-4FD1-B7A9-37FE1E6CD983}" dt="2024-11-28T10:48:26.631" v="5786" actId="6549"/>
        <pc:sldMkLst>
          <pc:docMk/>
          <pc:sldMk cId="3953207168" sldId="881"/>
        </pc:sldMkLst>
      </pc:sldChg>
      <pc:sldChg chg="addSp delSp modSp add mod modClrScheme chgLayout">
        <pc:chgData name="Audrey Litterick" userId="0aa95b33-26c1-4b66-92e6-184ff069d109" providerId="ADAL" clId="{2A37410A-3D5F-4FD1-B7A9-37FE1E6CD983}" dt="2024-11-28T10:34:16.356" v="5178" actId="1076"/>
        <pc:sldMkLst>
          <pc:docMk/>
          <pc:sldMk cId="3242853659" sldId="882"/>
        </pc:sldMkLst>
      </pc:sldChg>
      <pc:sldChg chg="addSp delSp modSp add mod modClrScheme chgLayout">
        <pc:chgData name="Audrey Litterick" userId="0aa95b33-26c1-4b66-92e6-184ff069d109" providerId="ADAL" clId="{2A37410A-3D5F-4FD1-B7A9-37FE1E6CD983}" dt="2024-11-28T10:40:01.982" v="5380" actId="6549"/>
        <pc:sldMkLst>
          <pc:docMk/>
          <pc:sldMk cId="1101218161" sldId="883"/>
        </pc:sldMkLst>
        <pc:spChg chg="mod ord">
          <ac:chgData name="Audrey Litterick" userId="0aa95b33-26c1-4b66-92e6-184ff069d109" providerId="ADAL" clId="{2A37410A-3D5F-4FD1-B7A9-37FE1E6CD983}" dt="2024-11-23T16:23:36.089" v="2367" actId="700"/>
          <ac:spMkLst>
            <pc:docMk/>
            <pc:sldMk cId="1101218161" sldId="883"/>
            <ac:spMk id="2" creationId="{CA3C860D-207B-4E83-62C7-64CC3D0C05AA}"/>
          </ac:spMkLst>
        </pc:spChg>
        <pc:spChg chg="add mod ord">
          <ac:chgData name="Audrey Litterick" userId="0aa95b33-26c1-4b66-92e6-184ff069d109" providerId="ADAL" clId="{2A37410A-3D5F-4FD1-B7A9-37FE1E6CD983}" dt="2024-11-28T10:40:01.982" v="5380" actId="6549"/>
          <ac:spMkLst>
            <pc:docMk/>
            <pc:sldMk cId="1101218161" sldId="883"/>
            <ac:spMk id="6" creationId="{CF48B75E-31B6-D69D-9203-F7A42F3E7B48}"/>
          </ac:spMkLst>
        </pc:spChg>
        <pc:picChg chg="add mod">
          <ac:chgData name="Audrey Litterick" userId="0aa95b33-26c1-4b66-92e6-184ff069d109" providerId="ADAL" clId="{2A37410A-3D5F-4FD1-B7A9-37FE1E6CD983}" dt="2024-11-23T16:24:10.264" v="2376" actId="1076"/>
          <ac:picMkLst>
            <pc:docMk/>
            <pc:sldMk cId="1101218161" sldId="883"/>
            <ac:picMk id="9" creationId="{D865DA86-9D6B-DE18-143D-0CF105E6F2DD}"/>
          </ac:picMkLst>
        </pc:picChg>
      </pc:sldChg>
      <pc:sldChg chg="addSp delSp modSp add mod modClrScheme chgLayout">
        <pc:chgData name="Audrey Litterick" userId="0aa95b33-26c1-4b66-92e6-184ff069d109" providerId="ADAL" clId="{2A37410A-3D5F-4FD1-B7A9-37FE1E6CD983}" dt="2024-11-23T16:43:46.592" v="3363" actId="14100"/>
        <pc:sldMkLst>
          <pc:docMk/>
          <pc:sldMk cId="501831207" sldId="884"/>
        </pc:sldMkLst>
        <pc:spChg chg="mod ord">
          <ac:chgData name="Audrey Litterick" userId="0aa95b33-26c1-4b66-92e6-184ff069d109" providerId="ADAL" clId="{2A37410A-3D5F-4FD1-B7A9-37FE1E6CD983}" dt="2024-11-23T16:43:40.172" v="3360" actId="14100"/>
          <ac:spMkLst>
            <pc:docMk/>
            <pc:sldMk cId="501831207" sldId="884"/>
            <ac:spMk id="2" creationId="{61947D50-11F3-AAEB-40F0-3FD1F402D7B1}"/>
          </ac:spMkLst>
        </pc:spChg>
        <pc:spChg chg="add mod ord">
          <ac:chgData name="Audrey Litterick" userId="0aa95b33-26c1-4b66-92e6-184ff069d109" providerId="ADAL" clId="{2A37410A-3D5F-4FD1-B7A9-37FE1E6CD983}" dt="2024-11-23T16:43:46.592" v="3363" actId="14100"/>
          <ac:spMkLst>
            <pc:docMk/>
            <pc:sldMk cId="501831207" sldId="884"/>
            <ac:spMk id="8" creationId="{30633B92-5C39-DBB6-7323-EC05C6B0ED07}"/>
          </ac:spMkLst>
        </pc:spChg>
        <pc:picChg chg="add mod">
          <ac:chgData name="Audrey Litterick" userId="0aa95b33-26c1-4b66-92e6-184ff069d109" providerId="ADAL" clId="{2A37410A-3D5F-4FD1-B7A9-37FE1E6CD983}" dt="2024-11-23T16:43:42.156" v="3361" actId="1076"/>
          <ac:picMkLst>
            <pc:docMk/>
            <pc:sldMk cId="501831207" sldId="884"/>
            <ac:picMk id="9" creationId="{FFDE31EC-6189-D8CE-96C8-46CEC824151E}"/>
          </ac:picMkLst>
        </pc:picChg>
      </pc:sldChg>
      <pc:sldChg chg="modSp add mod">
        <pc:chgData name="Audrey Litterick" userId="0aa95b33-26c1-4b66-92e6-184ff069d109" providerId="ADAL" clId="{2A37410A-3D5F-4FD1-B7A9-37FE1E6CD983}" dt="2024-11-28T10:59:24.962" v="5791"/>
        <pc:sldMkLst>
          <pc:docMk/>
          <pc:sldMk cId="496894030" sldId="885"/>
        </pc:sldMkLst>
      </pc:sldChg>
      <pc:sldChg chg="add del">
        <pc:chgData name="Audrey Litterick" userId="0aa95b33-26c1-4b66-92e6-184ff069d109" providerId="ADAL" clId="{2A37410A-3D5F-4FD1-B7A9-37FE1E6CD983}" dt="2024-11-25T21:48:14.913" v="5138" actId="47"/>
        <pc:sldMkLst>
          <pc:docMk/>
          <pc:sldMk cId="2775407603" sldId="886"/>
        </pc:sldMkLst>
      </pc:sldChg>
      <pc:sldChg chg="addSp delSp modSp add mod modClrScheme chgLayout">
        <pc:chgData name="Audrey Litterick" userId="0aa95b33-26c1-4b66-92e6-184ff069d109" providerId="ADAL" clId="{2A37410A-3D5F-4FD1-B7A9-37FE1E6CD983}" dt="2024-11-23T16:33:18.017" v="2473" actId="962"/>
        <pc:sldMkLst>
          <pc:docMk/>
          <pc:sldMk cId="50548983" sldId="887"/>
        </pc:sldMkLst>
        <pc:spChg chg="mod ord">
          <ac:chgData name="Audrey Litterick" userId="0aa95b33-26c1-4b66-92e6-184ff069d109" providerId="ADAL" clId="{2A37410A-3D5F-4FD1-B7A9-37FE1E6CD983}" dt="2024-11-23T16:22:09.494" v="2358" actId="700"/>
          <ac:spMkLst>
            <pc:docMk/>
            <pc:sldMk cId="50548983" sldId="887"/>
            <ac:spMk id="2" creationId="{BEEC84CF-4E64-07F5-3C02-F63E26650F6E}"/>
          </ac:spMkLst>
        </pc:spChg>
        <pc:spChg chg="add mod ord">
          <ac:chgData name="Audrey Litterick" userId="0aa95b33-26c1-4b66-92e6-184ff069d109" providerId="ADAL" clId="{2A37410A-3D5F-4FD1-B7A9-37FE1E6CD983}" dt="2024-11-23T16:22:12.582" v="2359"/>
          <ac:spMkLst>
            <pc:docMk/>
            <pc:sldMk cId="50548983" sldId="887"/>
            <ac:spMk id="10" creationId="{C761C4E2-422B-0AE3-939F-029C5CBC85F3}"/>
          </ac:spMkLst>
        </pc:spChg>
        <pc:picChg chg="add mod">
          <ac:chgData name="Audrey Litterick" userId="0aa95b33-26c1-4b66-92e6-184ff069d109" providerId="ADAL" clId="{2A37410A-3D5F-4FD1-B7A9-37FE1E6CD983}" dt="2024-11-23T16:33:18.017" v="2473" actId="962"/>
          <ac:picMkLst>
            <pc:docMk/>
            <pc:sldMk cId="50548983" sldId="887"/>
            <ac:picMk id="12" creationId="{6588C79A-D632-ABB3-DD1E-CF7686FAEE27}"/>
          </ac:picMkLst>
        </pc:picChg>
      </pc:sldChg>
      <pc:sldChg chg="addSp delSp modSp add mod modClrScheme chgLayout">
        <pc:chgData name="Audrey Litterick" userId="0aa95b33-26c1-4b66-92e6-184ff069d109" providerId="ADAL" clId="{2A37410A-3D5F-4FD1-B7A9-37FE1E6CD983}" dt="2024-11-23T16:34:01.852" v="2478" actId="1076"/>
        <pc:sldMkLst>
          <pc:docMk/>
          <pc:sldMk cId="347594370" sldId="888"/>
        </pc:sldMkLst>
        <pc:picChg chg="add mod">
          <ac:chgData name="Audrey Litterick" userId="0aa95b33-26c1-4b66-92e6-184ff069d109" providerId="ADAL" clId="{2A37410A-3D5F-4FD1-B7A9-37FE1E6CD983}" dt="2024-11-23T16:34:01.852" v="2478" actId="1076"/>
          <ac:picMkLst>
            <pc:docMk/>
            <pc:sldMk cId="347594370" sldId="888"/>
            <ac:picMk id="10" creationId="{4993C634-18C6-504F-CF86-C6B83992A21B}"/>
          </ac:picMkLst>
        </pc:picChg>
      </pc:sldChg>
      <pc:sldChg chg="addSp delSp modSp add mod modClrScheme chgLayout">
        <pc:chgData name="Audrey Litterick" userId="0aa95b33-26c1-4b66-92e6-184ff069d109" providerId="ADAL" clId="{2A37410A-3D5F-4FD1-B7A9-37FE1E6CD983}" dt="2024-11-28T10:43:01.733" v="5538" actId="20577"/>
        <pc:sldMkLst>
          <pc:docMk/>
          <pc:sldMk cId="2613894586" sldId="889"/>
        </pc:sldMkLst>
        <pc:spChg chg="mod ord">
          <ac:chgData name="Audrey Litterick" userId="0aa95b33-26c1-4b66-92e6-184ff069d109" providerId="ADAL" clId="{2A37410A-3D5F-4FD1-B7A9-37FE1E6CD983}" dt="2024-11-23T16:55:30.762" v="3850" actId="6549"/>
          <ac:spMkLst>
            <pc:docMk/>
            <pc:sldMk cId="2613894586" sldId="889"/>
            <ac:spMk id="2" creationId="{413CC91F-8E8A-DC34-16EF-304FF86209B5}"/>
          </ac:spMkLst>
        </pc:spChg>
        <pc:spChg chg="add mod ord">
          <ac:chgData name="Audrey Litterick" userId="0aa95b33-26c1-4b66-92e6-184ff069d109" providerId="ADAL" clId="{2A37410A-3D5F-4FD1-B7A9-37FE1E6CD983}" dt="2024-11-28T10:43:01.733" v="5538" actId="20577"/>
          <ac:spMkLst>
            <pc:docMk/>
            <pc:sldMk cId="2613894586" sldId="889"/>
            <ac:spMk id="6" creationId="{3BB61AA4-4BCD-113A-A8E9-45D7B82B41FD}"/>
          </ac:spMkLst>
        </pc:spChg>
        <pc:picChg chg="add mod">
          <ac:chgData name="Audrey Litterick" userId="0aa95b33-26c1-4b66-92e6-184ff069d109" providerId="ADAL" clId="{2A37410A-3D5F-4FD1-B7A9-37FE1E6CD983}" dt="2024-11-23T16:44:27.731" v="3366" actId="1076"/>
          <ac:picMkLst>
            <pc:docMk/>
            <pc:sldMk cId="2613894586" sldId="889"/>
            <ac:picMk id="13" creationId="{BDE830A8-A2E4-CE62-1401-EACEDDAF487D}"/>
          </ac:picMkLst>
        </pc:picChg>
      </pc:sldChg>
      <pc:sldChg chg="addSp delSp modSp add mod ord modClrScheme chgLayout">
        <pc:chgData name="Audrey Litterick" userId="0aa95b33-26c1-4b66-92e6-184ff069d109" providerId="ADAL" clId="{2A37410A-3D5F-4FD1-B7A9-37FE1E6CD983}" dt="2024-11-23T16:39:48.362" v="2964"/>
        <pc:sldMkLst>
          <pc:docMk/>
          <pc:sldMk cId="218486282" sldId="890"/>
        </pc:sldMkLst>
        <pc:spChg chg="mod ord">
          <ac:chgData name="Audrey Litterick" userId="0aa95b33-26c1-4b66-92e6-184ff069d109" providerId="ADAL" clId="{2A37410A-3D5F-4FD1-B7A9-37FE1E6CD983}" dt="2024-11-23T16:38:51.424" v="2917" actId="700"/>
          <ac:spMkLst>
            <pc:docMk/>
            <pc:sldMk cId="218486282" sldId="890"/>
            <ac:spMk id="2" creationId="{E132D48F-E2C5-4547-6CF6-EEF75FE02A77}"/>
          </ac:spMkLst>
        </pc:spChg>
        <pc:spChg chg="add mod ord">
          <ac:chgData name="Audrey Litterick" userId="0aa95b33-26c1-4b66-92e6-184ff069d109" providerId="ADAL" clId="{2A37410A-3D5F-4FD1-B7A9-37FE1E6CD983}" dt="2024-11-23T16:39:42.291" v="2962" actId="20577"/>
          <ac:spMkLst>
            <pc:docMk/>
            <pc:sldMk cId="218486282" sldId="890"/>
            <ac:spMk id="8" creationId="{4CF1305D-CD6F-FC57-8602-52EDDA50EF82}"/>
          </ac:spMkLst>
        </pc:spChg>
        <pc:picChg chg="add mod">
          <ac:chgData name="Audrey Litterick" userId="0aa95b33-26c1-4b66-92e6-184ff069d109" providerId="ADAL" clId="{2A37410A-3D5F-4FD1-B7A9-37FE1E6CD983}" dt="2024-11-23T16:39:27.036" v="2923" actId="1076"/>
          <ac:picMkLst>
            <pc:docMk/>
            <pc:sldMk cId="218486282" sldId="890"/>
            <ac:picMk id="10" creationId="{9D127C9D-E7FE-6A97-46E7-04CCE233F585}"/>
          </ac:picMkLst>
        </pc:picChg>
      </pc:sldChg>
      <pc:sldChg chg="addSp delSp modSp add mod modClrScheme chgLayout">
        <pc:chgData name="Audrey Litterick" userId="0aa95b33-26c1-4b66-92e6-184ff069d109" providerId="ADAL" clId="{2A37410A-3D5F-4FD1-B7A9-37FE1E6CD983}" dt="2024-11-28T10:42:36.465" v="5531" actId="20577"/>
        <pc:sldMkLst>
          <pc:docMk/>
          <pc:sldMk cId="4192722592" sldId="891"/>
        </pc:sldMkLst>
        <pc:spChg chg="mod ord">
          <ac:chgData name="Audrey Litterick" userId="0aa95b33-26c1-4b66-92e6-184ff069d109" providerId="ADAL" clId="{2A37410A-3D5F-4FD1-B7A9-37FE1E6CD983}" dt="2024-11-25T21:34:39" v="4692" actId="1076"/>
          <ac:spMkLst>
            <pc:docMk/>
            <pc:sldMk cId="4192722592" sldId="891"/>
            <ac:spMk id="2" creationId="{94239748-65BB-AC1D-7322-55F5DA6046D8}"/>
          </ac:spMkLst>
        </pc:spChg>
        <pc:spChg chg="add mod ord">
          <ac:chgData name="Audrey Litterick" userId="0aa95b33-26c1-4b66-92e6-184ff069d109" providerId="ADAL" clId="{2A37410A-3D5F-4FD1-B7A9-37FE1E6CD983}" dt="2024-11-28T10:42:36.465" v="5531" actId="20577"/>
          <ac:spMkLst>
            <pc:docMk/>
            <pc:sldMk cId="4192722592" sldId="891"/>
            <ac:spMk id="10" creationId="{70BF102E-7B79-F565-2D24-420BE19ADB34}"/>
          </ac:spMkLst>
        </pc:spChg>
      </pc:sldChg>
      <pc:sldChg chg="addSp delSp modSp add mod chgLayout">
        <pc:chgData name="Audrey Litterick" userId="0aa95b33-26c1-4b66-92e6-184ff069d109" providerId="ADAL" clId="{2A37410A-3D5F-4FD1-B7A9-37FE1E6CD983}" dt="2024-11-23T16:49:20.767" v="3563" actId="122"/>
        <pc:sldMkLst>
          <pc:docMk/>
          <pc:sldMk cId="1965025725" sldId="892"/>
        </pc:sldMkLst>
      </pc:sldChg>
      <pc:sldChg chg="modSp add mod ord">
        <pc:chgData name="Audrey Litterick" userId="0aa95b33-26c1-4b66-92e6-184ff069d109" providerId="ADAL" clId="{2A37410A-3D5F-4FD1-B7A9-37FE1E6CD983}" dt="2024-11-28T16:58:24.041" v="5882" actId="20577"/>
        <pc:sldMkLst>
          <pc:docMk/>
          <pc:sldMk cId="3708235589" sldId="893"/>
        </pc:sldMkLst>
      </pc:sldChg>
      <pc:sldChg chg="addSp delSp modSp new mod modClrScheme chgLayout">
        <pc:chgData name="Audrey Litterick" userId="0aa95b33-26c1-4b66-92e6-184ff069d109" providerId="ADAL" clId="{2A37410A-3D5F-4FD1-B7A9-37FE1E6CD983}" dt="2024-11-28T10:40:47.473" v="5392" actId="6549"/>
        <pc:sldMkLst>
          <pc:docMk/>
          <pc:sldMk cId="2515969740" sldId="894"/>
        </pc:sldMkLst>
      </pc:sldChg>
      <pc:sldChg chg="addSp modSp new mod">
        <pc:chgData name="Audrey Litterick" userId="0aa95b33-26c1-4b66-92e6-184ff069d109" providerId="ADAL" clId="{2A37410A-3D5F-4FD1-B7A9-37FE1E6CD983}" dt="2024-11-28T10:41:00.065" v="5406" actId="6549"/>
        <pc:sldMkLst>
          <pc:docMk/>
          <pc:sldMk cId="2872925777" sldId="895"/>
        </pc:sldMkLst>
      </pc:sldChg>
      <pc:sldChg chg="addSp delSp modSp new mod modClrScheme chgLayout">
        <pc:chgData name="Audrey Litterick" userId="0aa95b33-26c1-4b66-92e6-184ff069d109" providerId="ADAL" clId="{2A37410A-3D5F-4FD1-B7A9-37FE1E6CD983}" dt="2024-11-25T21:51:44.825" v="5143" actId="14100"/>
        <pc:sldMkLst>
          <pc:docMk/>
          <pc:sldMk cId="548339103" sldId="896"/>
        </pc:sldMkLst>
      </pc:sldChg>
    </pc:docChg>
  </pc:docChgLst>
  <pc:docChgLst>
    <pc:chgData name="Audrey Litterick" userId="0aa95b33-26c1-4b66-92e6-184ff069d109" providerId="ADAL" clId="{04CFA472-2F83-42F1-8630-465A2CEFFEBD}"/>
    <pc:docChg chg="undo custSel addSld delSld modSld modSection">
      <pc:chgData name="Audrey Litterick" userId="0aa95b33-26c1-4b66-92e6-184ff069d109" providerId="ADAL" clId="{04CFA472-2F83-42F1-8630-465A2CEFFEBD}" dt="2024-12-10T16:57:00.442" v="451" actId="255"/>
      <pc:docMkLst>
        <pc:docMk/>
      </pc:docMkLst>
      <pc:sldChg chg="modSp mod">
        <pc:chgData name="Audrey Litterick" userId="0aa95b33-26c1-4b66-92e6-184ff069d109" providerId="ADAL" clId="{04CFA472-2F83-42F1-8630-465A2CEFFEBD}" dt="2024-12-10T16:49:28.304" v="285" actId="255"/>
        <pc:sldMkLst>
          <pc:docMk/>
          <pc:sldMk cId="0" sldId="319"/>
        </pc:sldMkLst>
        <pc:spChg chg="mod">
          <ac:chgData name="Audrey Litterick" userId="0aa95b33-26c1-4b66-92e6-184ff069d109" providerId="ADAL" clId="{04CFA472-2F83-42F1-8630-465A2CEFFEBD}" dt="2024-12-10T16:49:04.822" v="279" actId="6549"/>
          <ac:spMkLst>
            <pc:docMk/>
            <pc:sldMk cId="0" sldId="319"/>
            <ac:spMk id="2" creationId="{00000000-0000-0000-0000-000000000000}"/>
          </ac:spMkLst>
        </pc:spChg>
        <pc:spChg chg="mod">
          <ac:chgData name="Audrey Litterick" userId="0aa95b33-26c1-4b66-92e6-184ff069d109" providerId="ADAL" clId="{04CFA472-2F83-42F1-8630-465A2CEFFEBD}" dt="2024-12-10T16:49:28.304" v="285" actId="255"/>
          <ac:spMkLst>
            <pc:docMk/>
            <pc:sldMk cId="0" sldId="319"/>
            <ac:spMk id="3" creationId="{00000000-0000-0000-0000-000000000000}"/>
          </ac:spMkLst>
        </pc:spChg>
      </pc:sldChg>
      <pc:sldChg chg="addSp delSp modSp del mod">
        <pc:chgData name="Audrey Litterick" userId="0aa95b33-26c1-4b66-92e6-184ff069d109" providerId="ADAL" clId="{04CFA472-2F83-42F1-8630-465A2CEFFEBD}" dt="2024-12-10T16:49:32.923" v="286" actId="47"/>
        <pc:sldMkLst>
          <pc:docMk/>
          <pc:sldMk cId="2125500730" sldId="592"/>
        </pc:sldMkLst>
      </pc:sldChg>
      <pc:sldChg chg="modSp mod">
        <pc:chgData name="Audrey Litterick" userId="0aa95b33-26c1-4b66-92e6-184ff069d109" providerId="ADAL" clId="{04CFA472-2F83-42F1-8630-465A2CEFFEBD}" dt="2024-12-10T16:44:40.091" v="221" actId="20577"/>
        <pc:sldMkLst>
          <pc:docMk/>
          <pc:sldMk cId="653630459" sldId="853"/>
        </pc:sldMkLst>
        <pc:spChg chg="mod">
          <ac:chgData name="Audrey Litterick" userId="0aa95b33-26c1-4b66-92e6-184ff069d109" providerId="ADAL" clId="{04CFA472-2F83-42F1-8630-465A2CEFFEBD}" dt="2024-12-10T16:44:40.091" v="221" actId="20577"/>
          <ac:spMkLst>
            <pc:docMk/>
            <pc:sldMk cId="653630459" sldId="853"/>
            <ac:spMk id="7" creationId="{00000000-0000-0000-0000-000000000000}"/>
          </ac:spMkLst>
        </pc:spChg>
      </pc:sldChg>
      <pc:sldChg chg="modSp mod">
        <pc:chgData name="Audrey Litterick" userId="0aa95b33-26c1-4b66-92e6-184ff069d109" providerId="ADAL" clId="{04CFA472-2F83-42F1-8630-465A2CEFFEBD}" dt="2024-12-10T16:44:24.001" v="211" actId="20577"/>
        <pc:sldMkLst>
          <pc:docMk/>
          <pc:sldMk cId="204514590" sldId="859"/>
        </pc:sldMkLst>
        <pc:spChg chg="mod">
          <ac:chgData name="Audrey Litterick" userId="0aa95b33-26c1-4b66-92e6-184ff069d109" providerId="ADAL" clId="{04CFA472-2F83-42F1-8630-465A2CEFFEBD}" dt="2024-12-10T16:44:24.001" v="211" actId="20577"/>
          <ac:spMkLst>
            <pc:docMk/>
            <pc:sldMk cId="204514590" sldId="859"/>
            <ac:spMk id="2" creationId="{00000000-0000-0000-0000-000000000000}"/>
          </ac:spMkLst>
        </pc:spChg>
        <pc:spChg chg="mod">
          <ac:chgData name="Audrey Litterick" userId="0aa95b33-26c1-4b66-92e6-184ff069d109" providerId="ADAL" clId="{04CFA472-2F83-42F1-8630-465A2CEFFEBD}" dt="2024-12-10T16:34:13.899" v="83" actId="20577"/>
          <ac:spMkLst>
            <pc:docMk/>
            <pc:sldMk cId="204514590" sldId="859"/>
            <ac:spMk id="7" creationId="{00000000-0000-0000-0000-000000000000}"/>
          </ac:spMkLst>
        </pc:spChg>
      </pc:sldChg>
      <pc:sldChg chg="modSp add mod">
        <pc:chgData name="Audrey Litterick" userId="0aa95b33-26c1-4b66-92e6-184ff069d109" providerId="ADAL" clId="{04CFA472-2F83-42F1-8630-465A2CEFFEBD}" dt="2024-12-10T16:32:52.916" v="3" actId="27636"/>
        <pc:sldMkLst>
          <pc:docMk/>
          <pc:sldMk cId="1247088589" sldId="868"/>
        </pc:sldMkLst>
      </pc:sldChg>
      <pc:sldChg chg="modSp mod">
        <pc:chgData name="Audrey Litterick" userId="0aa95b33-26c1-4b66-92e6-184ff069d109" providerId="ADAL" clId="{04CFA472-2F83-42F1-8630-465A2CEFFEBD}" dt="2024-12-10T16:39:03.298" v="183" actId="6549"/>
        <pc:sldMkLst>
          <pc:docMk/>
          <pc:sldMk cId="197867837" sldId="871"/>
        </pc:sldMkLst>
        <pc:spChg chg="mod">
          <ac:chgData name="Audrey Litterick" userId="0aa95b33-26c1-4b66-92e6-184ff069d109" providerId="ADAL" clId="{04CFA472-2F83-42F1-8630-465A2CEFFEBD}" dt="2024-12-10T16:35:41.255" v="166" actId="20577"/>
          <ac:spMkLst>
            <pc:docMk/>
            <pc:sldMk cId="197867837" sldId="871"/>
            <ac:spMk id="2" creationId="{00000000-0000-0000-0000-000000000000}"/>
          </ac:spMkLst>
        </pc:spChg>
        <pc:spChg chg="mod">
          <ac:chgData name="Audrey Litterick" userId="0aa95b33-26c1-4b66-92e6-184ff069d109" providerId="ADAL" clId="{04CFA472-2F83-42F1-8630-465A2CEFFEBD}" dt="2024-12-10T16:39:03.298" v="183" actId="6549"/>
          <ac:spMkLst>
            <pc:docMk/>
            <pc:sldMk cId="197867837" sldId="871"/>
            <ac:spMk id="7" creationId="{00000000-0000-0000-0000-000000000000}"/>
          </ac:spMkLst>
        </pc:spChg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3323355671" sldId="872"/>
        </pc:sldMkLst>
      </pc:sldChg>
      <pc:sldChg chg="modSp mod">
        <pc:chgData name="Audrey Litterick" userId="0aa95b33-26c1-4b66-92e6-184ff069d109" providerId="ADAL" clId="{04CFA472-2F83-42F1-8630-465A2CEFFEBD}" dt="2024-12-10T16:52:47.859" v="397" actId="6549"/>
        <pc:sldMkLst>
          <pc:docMk/>
          <pc:sldMk cId="384877576" sldId="873"/>
        </pc:sldMkLst>
        <pc:spChg chg="mod">
          <ac:chgData name="Audrey Litterick" userId="0aa95b33-26c1-4b66-92e6-184ff069d109" providerId="ADAL" clId="{04CFA472-2F83-42F1-8630-465A2CEFFEBD}" dt="2024-12-10T16:52:47.859" v="397" actId="6549"/>
          <ac:spMkLst>
            <pc:docMk/>
            <pc:sldMk cId="384877576" sldId="873"/>
            <ac:spMk id="6" creationId="{0E850CF6-FA4E-AFCF-690D-F2344C89937E}"/>
          </ac:spMkLst>
        </pc:spChg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3581424934" sldId="875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1650474876" sldId="877"/>
        </pc:sldMkLst>
      </pc:sldChg>
      <pc:sldChg chg="modSp add mod">
        <pc:chgData name="Audrey Litterick" userId="0aa95b33-26c1-4b66-92e6-184ff069d109" providerId="ADAL" clId="{04CFA472-2F83-42F1-8630-465A2CEFFEBD}" dt="2024-12-10T16:32:52.916" v="4" actId="27636"/>
        <pc:sldMkLst>
          <pc:docMk/>
          <pc:sldMk cId="1913015298" sldId="878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1769164458" sldId="879"/>
        </pc:sldMkLst>
      </pc:sldChg>
      <pc:sldChg chg="add del">
        <pc:chgData name="Audrey Litterick" userId="0aa95b33-26c1-4b66-92e6-184ff069d109" providerId="ADAL" clId="{04CFA472-2F83-42F1-8630-465A2CEFFEBD}" dt="2024-12-10T16:53:55.131" v="404" actId="47"/>
        <pc:sldMkLst>
          <pc:docMk/>
          <pc:sldMk cId="3194676411" sldId="880"/>
        </pc:sldMkLst>
      </pc:sldChg>
      <pc:sldChg chg="del">
        <pc:chgData name="Audrey Litterick" userId="0aa95b33-26c1-4b66-92e6-184ff069d109" providerId="ADAL" clId="{04CFA472-2F83-42F1-8630-465A2CEFFEBD}" dt="2024-12-10T16:53:15.741" v="399" actId="2696"/>
        <pc:sldMkLst>
          <pc:docMk/>
          <pc:sldMk cId="3386391678" sldId="880"/>
        </pc:sldMkLst>
      </pc:sldChg>
      <pc:sldChg chg="add">
        <pc:chgData name="Audrey Litterick" userId="0aa95b33-26c1-4b66-92e6-184ff069d109" providerId="ADAL" clId="{04CFA472-2F83-42F1-8630-465A2CEFFEBD}" dt="2024-12-10T16:54:06.797" v="406"/>
        <pc:sldMkLst>
          <pc:docMk/>
          <pc:sldMk cId="2308545939" sldId="881"/>
        </pc:sldMkLst>
      </pc:sldChg>
      <pc:sldChg chg="modSp del mod">
        <pc:chgData name="Audrey Litterick" userId="0aa95b33-26c1-4b66-92e6-184ff069d109" providerId="ADAL" clId="{04CFA472-2F83-42F1-8630-465A2CEFFEBD}" dt="2024-12-10T16:54:02.091" v="405" actId="2696"/>
        <pc:sldMkLst>
          <pc:docMk/>
          <pc:sldMk cId="3953207168" sldId="881"/>
        </pc:sldMkLst>
      </pc:sldChg>
      <pc:sldChg chg="del">
        <pc:chgData name="Audrey Litterick" userId="0aa95b33-26c1-4b66-92e6-184ff069d109" providerId="ADAL" clId="{04CFA472-2F83-42F1-8630-465A2CEFFEBD}" dt="2024-12-10T16:33:36.625" v="58" actId="47"/>
        <pc:sldMkLst>
          <pc:docMk/>
          <pc:sldMk cId="3242853659" sldId="882"/>
        </pc:sldMkLst>
      </pc:sldChg>
      <pc:sldChg chg="modSp mod">
        <pc:chgData name="Audrey Litterick" userId="0aa95b33-26c1-4b66-92e6-184ff069d109" providerId="ADAL" clId="{04CFA472-2F83-42F1-8630-465A2CEFFEBD}" dt="2024-12-10T16:50:06.392" v="315" actId="20577"/>
        <pc:sldMkLst>
          <pc:docMk/>
          <pc:sldMk cId="1101218161" sldId="883"/>
        </pc:sldMkLst>
        <pc:spChg chg="mod">
          <ac:chgData name="Audrey Litterick" userId="0aa95b33-26c1-4b66-92e6-184ff069d109" providerId="ADAL" clId="{04CFA472-2F83-42F1-8630-465A2CEFFEBD}" dt="2024-12-10T16:50:06.392" v="315" actId="20577"/>
          <ac:spMkLst>
            <pc:docMk/>
            <pc:sldMk cId="1101218161" sldId="883"/>
            <ac:spMk id="6" creationId="{CF48B75E-31B6-D69D-9203-F7A42F3E7B48}"/>
          </ac:spMkLst>
        </pc:spChg>
      </pc:sldChg>
      <pc:sldChg chg="modSp mod">
        <pc:chgData name="Audrey Litterick" userId="0aa95b33-26c1-4b66-92e6-184ff069d109" providerId="ADAL" clId="{04CFA472-2F83-42F1-8630-465A2CEFFEBD}" dt="2024-12-10T16:51:05.058" v="327" actId="6549"/>
        <pc:sldMkLst>
          <pc:docMk/>
          <pc:sldMk cId="501831207" sldId="884"/>
        </pc:sldMkLst>
        <pc:spChg chg="mod">
          <ac:chgData name="Audrey Litterick" userId="0aa95b33-26c1-4b66-92e6-184ff069d109" providerId="ADAL" clId="{04CFA472-2F83-42F1-8630-465A2CEFFEBD}" dt="2024-12-10T16:51:05.058" v="327" actId="6549"/>
          <ac:spMkLst>
            <pc:docMk/>
            <pc:sldMk cId="501831207" sldId="884"/>
            <ac:spMk id="8" creationId="{30633B92-5C39-DBB6-7323-EC05C6B0ED07}"/>
          </ac:spMkLst>
        </pc:spChg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2230406734" sldId="886"/>
        </pc:sldMkLst>
      </pc:sldChg>
      <pc:sldChg chg="modSp mod">
        <pc:chgData name="Audrey Litterick" userId="0aa95b33-26c1-4b66-92e6-184ff069d109" providerId="ADAL" clId="{04CFA472-2F83-42F1-8630-465A2CEFFEBD}" dt="2024-12-10T16:55:41.864" v="418" actId="6549"/>
        <pc:sldMkLst>
          <pc:docMk/>
          <pc:sldMk cId="1965025725" sldId="892"/>
        </pc:sldMkLst>
      </pc:sldChg>
      <pc:sldChg chg="del">
        <pc:chgData name="Audrey Litterick" userId="0aa95b33-26c1-4b66-92e6-184ff069d109" providerId="ADAL" clId="{04CFA472-2F83-42F1-8630-465A2CEFFEBD}" dt="2024-12-10T16:52:55.932" v="398" actId="47"/>
        <pc:sldMkLst>
          <pc:docMk/>
          <pc:sldMk cId="3708235589" sldId="893"/>
        </pc:sldMkLst>
      </pc:sldChg>
      <pc:sldChg chg="add">
        <pc:chgData name="Audrey Litterick" userId="0aa95b33-26c1-4b66-92e6-184ff069d109" providerId="ADAL" clId="{04CFA472-2F83-42F1-8630-465A2CEFFEBD}" dt="2024-12-10T16:50:39.091" v="319"/>
        <pc:sldMkLst>
          <pc:docMk/>
          <pc:sldMk cId="813034677" sldId="894"/>
        </pc:sldMkLst>
      </pc:sldChg>
      <pc:sldChg chg="addSp delSp del mod">
        <pc:chgData name="Audrey Litterick" userId="0aa95b33-26c1-4b66-92e6-184ff069d109" providerId="ADAL" clId="{04CFA472-2F83-42F1-8630-465A2CEFFEBD}" dt="2024-12-10T16:50:34.049" v="318" actId="2696"/>
        <pc:sldMkLst>
          <pc:docMk/>
          <pc:sldMk cId="2515969740" sldId="894"/>
        </pc:sldMkLst>
      </pc:sldChg>
      <pc:sldChg chg="add">
        <pc:chgData name="Audrey Litterick" userId="0aa95b33-26c1-4b66-92e6-184ff069d109" providerId="ADAL" clId="{04CFA472-2F83-42F1-8630-465A2CEFFEBD}" dt="2024-12-10T16:50:39.091" v="319"/>
        <pc:sldMkLst>
          <pc:docMk/>
          <pc:sldMk cId="2078744617" sldId="895"/>
        </pc:sldMkLst>
      </pc:sldChg>
      <pc:sldChg chg="del">
        <pc:chgData name="Audrey Litterick" userId="0aa95b33-26c1-4b66-92e6-184ff069d109" providerId="ADAL" clId="{04CFA472-2F83-42F1-8630-465A2CEFFEBD}" dt="2024-12-10T16:50:34.049" v="318" actId="2696"/>
        <pc:sldMkLst>
          <pc:docMk/>
          <pc:sldMk cId="2872925777" sldId="895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1320085121" sldId="897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2283800959" sldId="898"/>
        </pc:sldMkLst>
      </pc:sldChg>
      <pc:sldChg chg="modSp add mod">
        <pc:chgData name="Audrey Litterick" userId="0aa95b33-26c1-4b66-92e6-184ff069d109" providerId="ADAL" clId="{04CFA472-2F83-42F1-8630-465A2CEFFEBD}" dt="2024-12-10T16:32:52.916" v="6" actId="27636"/>
        <pc:sldMkLst>
          <pc:docMk/>
          <pc:sldMk cId="3184230132" sldId="899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3180845279" sldId="900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1201204363" sldId="901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1853747260" sldId="902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1789518912" sldId="903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492169709" sldId="904"/>
        </pc:sldMkLst>
      </pc:sldChg>
      <pc:sldChg chg="modSp add mod">
        <pc:chgData name="Audrey Litterick" userId="0aa95b33-26c1-4b66-92e6-184ff069d109" providerId="ADAL" clId="{04CFA472-2F83-42F1-8630-465A2CEFFEBD}" dt="2024-12-10T16:32:52.932" v="8" actId="27636"/>
        <pc:sldMkLst>
          <pc:docMk/>
          <pc:sldMk cId="4052480504" sldId="905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2656192246" sldId="906"/>
        </pc:sldMkLst>
      </pc:sldChg>
      <pc:sldChg chg="add">
        <pc:chgData name="Audrey Litterick" userId="0aa95b33-26c1-4b66-92e6-184ff069d109" providerId="ADAL" clId="{04CFA472-2F83-42F1-8630-465A2CEFFEBD}" dt="2024-12-10T16:32:29.582" v="0"/>
        <pc:sldMkLst>
          <pc:docMk/>
          <pc:sldMk cId="3684105941" sldId="907"/>
        </pc:sldMkLst>
      </pc:sldChg>
      <pc:sldChg chg="add">
        <pc:chgData name="Audrey Litterick" userId="0aa95b33-26c1-4b66-92e6-184ff069d109" providerId="ADAL" clId="{04CFA472-2F83-42F1-8630-465A2CEFFEBD}" dt="2024-12-10T16:54:06.797" v="406"/>
        <pc:sldMkLst>
          <pc:docMk/>
          <pc:sldMk cId="3751453781" sldId="908"/>
        </pc:sldMkLst>
      </pc:sldChg>
      <pc:sldChg chg="add del">
        <pc:chgData name="Audrey Litterick" userId="0aa95b33-26c1-4b66-92e6-184ff069d109" providerId="ADAL" clId="{04CFA472-2F83-42F1-8630-465A2CEFFEBD}" dt="2024-12-10T16:54:02.091" v="405" actId="2696"/>
        <pc:sldMkLst>
          <pc:docMk/>
          <pc:sldMk cId="3918300124" sldId="908"/>
        </pc:sldMkLst>
      </pc:sldChg>
      <pc:sldChg chg="modSp add mod">
        <pc:chgData name="Audrey Litterick" userId="0aa95b33-26c1-4b66-92e6-184ff069d109" providerId="ADAL" clId="{04CFA472-2F83-42F1-8630-465A2CEFFEBD}" dt="2024-12-10T16:57:00.442" v="451" actId="255"/>
        <pc:sldMkLst>
          <pc:docMk/>
          <pc:sldMk cId="3185178105" sldId="909"/>
        </pc:sldMkLst>
      </pc:sldChg>
    </pc:docChg>
  </pc:docChgLst>
  <pc:docChgLst>
    <pc:chgData name="Audrey Litterick" userId="0aa95b33-26c1-4b66-92e6-184ff069d109" providerId="ADAL" clId="{92A4DC36-4C1D-4B97-AB2A-198EDDB6E179}"/>
    <pc:docChg chg="undo custSel addSld delSld modSld sldOrd modSection">
      <pc:chgData name="Audrey Litterick" userId="0aa95b33-26c1-4b66-92e6-184ff069d109" providerId="ADAL" clId="{92A4DC36-4C1D-4B97-AB2A-198EDDB6E179}" dt="2024-05-14T18:29:05.673" v="4098" actId="1076"/>
      <pc:docMkLst>
        <pc:docMk/>
      </pc:docMkLst>
      <pc:sldChg chg="addSp delSp modSp mod">
        <pc:chgData name="Audrey Litterick" userId="0aa95b33-26c1-4b66-92e6-184ff069d109" providerId="ADAL" clId="{92A4DC36-4C1D-4B97-AB2A-198EDDB6E179}" dt="2024-05-14T17:19:49.995" v="587" actId="21"/>
        <pc:sldMkLst>
          <pc:docMk/>
          <pc:sldMk cId="1208015294" sldId="256"/>
        </pc:sldMkLst>
      </pc:sldChg>
      <pc:sldChg chg="add setBg">
        <pc:chgData name="Audrey Litterick" userId="0aa95b33-26c1-4b66-92e6-184ff069d109" providerId="ADAL" clId="{92A4DC36-4C1D-4B97-AB2A-198EDDB6E179}" dt="2024-05-14T16:28:10.743" v="85"/>
        <pc:sldMkLst>
          <pc:docMk/>
          <pc:sldMk cId="0" sldId="317"/>
        </pc:sldMkLst>
      </pc:sldChg>
      <pc:sldChg chg="modSp add mod">
        <pc:chgData name="Audrey Litterick" userId="0aa95b33-26c1-4b66-92e6-184ff069d109" providerId="ADAL" clId="{92A4DC36-4C1D-4B97-AB2A-198EDDB6E179}" dt="2024-05-14T16:58:28.511" v="113" actId="14100"/>
        <pc:sldMkLst>
          <pc:docMk/>
          <pc:sldMk cId="0" sldId="319"/>
        </pc:sldMkLst>
      </pc:sldChg>
      <pc:sldChg chg="modSp add mod">
        <pc:chgData name="Audrey Litterick" userId="0aa95b33-26c1-4b66-92e6-184ff069d109" providerId="ADAL" clId="{92A4DC36-4C1D-4B97-AB2A-198EDDB6E179}" dt="2024-05-14T16:26:46.919" v="72" actId="108"/>
        <pc:sldMkLst>
          <pc:docMk/>
          <pc:sldMk cId="3882249364" sldId="347"/>
        </pc:sldMkLst>
      </pc:sldChg>
      <pc:sldChg chg="modSp add mod">
        <pc:chgData name="Audrey Litterick" userId="0aa95b33-26c1-4b66-92e6-184ff069d109" providerId="ADAL" clId="{92A4DC36-4C1D-4B97-AB2A-198EDDB6E179}" dt="2024-05-14T17:00:12.041" v="151" actId="6549"/>
        <pc:sldMkLst>
          <pc:docMk/>
          <pc:sldMk cId="948399848" sldId="358"/>
        </pc:sldMkLst>
      </pc:sldChg>
      <pc:sldChg chg="delSp modSp add del mod setBg delDesignElem">
        <pc:chgData name="Audrey Litterick" userId="0aa95b33-26c1-4b66-92e6-184ff069d109" providerId="ADAL" clId="{92A4DC36-4C1D-4B97-AB2A-198EDDB6E179}" dt="2024-05-14T17:40:51.439" v="1965" actId="47"/>
        <pc:sldMkLst>
          <pc:docMk/>
          <pc:sldMk cId="3451262865" sldId="361"/>
        </pc:sldMkLst>
      </pc:sldChg>
      <pc:sldChg chg="modSp add mod">
        <pc:chgData name="Audrey Litterick" userId="0aa95b33-26c1-4b66-92e6-184ff069d109" providerId="ADAL" clId="{92A4DC36-4C1D-4B97-AB2A-198EDDB6E179}" dt="2024-05-14T17:00:26.402" v="153" actId="27636"/>
        <pc:sldMkLst>
          <pc:docMk/>
          <pc:sldMk cId="2329551172" sldId="363"/>
        </pc:sldMkLst>
      </pc:sldChg>
      <pc:sldChg chg="modSp mod">
        <pc:chgData name="Audrey Litterick" userId="0aa95b33-26c1-4b66-92e6-184ff069d109" providerId="ADAL" clId="{92A4DC36-4C1D-4B97-AB2A-198EDDB6E179}" dt="2024-05-14T17:08:54.171" v="288" actId="6549"/>
        <pc:sldMkLst>
          <pc:docMk/>
          <pc:sldMk cId="2125500730" sldId="592"/>
        </pc:sldMkLst>
      </pc:sldChg>
      <pc:sldChg chg="modSp mod">
        <pc:chgData name="Audrey Litterick" userId="0aa95b33-26c1-4b66-92e6-184ff069d109" providerId="ADAL" clId="{92A4DC36-4C1D-4B97-AB2A-198EDDB6E179}" dt="2024-05-14T18:21:26.574" v="3840" actId="20577"/>
        <pc:sldMkLst>
          <pc:docMk/>
          <pc:sldMk cId="3509483369" sldId="850"/>
        </pc:sldMkLst>
      </pc:sldChg>
      <pc:sldChg chg="modSp mod">
        <pc:chgData name="Audrey Litterick" userId="0aa95b33-26c1-4b66-92e6-184ff069d109" providerId="ADAL" clId="{92A4DC36-4C1D-4B97-AB2A-198EDDB6E179}" dt="2024-05-14T17:02:13.318" v="169" actId="5793"/>
        <pc:sldMkLst>
          <pc:docMk/>
          <pc:sldMk cId="653630459" sldId="853"/>
        </pc:sldMkLst>
      </pc:sldChg>
      <pc:sldChg chg="del">
        <pc:chgData name="Audrey Litterick" userId="0aa95b33-26c1-4b66-92e6-184ff069d109" providerId="ADAL" clId="{92A4DC36-4C1D-4B97-AB2A-198EDDB6E179}" dt="2024-05-14T16:21:26.559" v="1" actId="47"/>
        <pc:sldMkLst>
          <pc:docMk/>
          <pc:sldMk cId="2090965034" sldId="854"/>
        </pc:sldMkLst>
      </pc:sldChg>
      <pc:sldChg chg="del">
        <pc:chgData name="Audrey Litterick" userId="0aa95b33-26c1-4b66-92e6-184ff069d109" providerId="ADAL" clId="{92A4DC36-4C1D-4B97-AB2A-198EDDB6E179}" dt="2024-05-14T17:24:51.101" v="826" actId="47"/>
        <pc:sldMkLst>
          <pc:docMk/>
          <pc:sldMk cId="2117295516" sldId="855"/>
        </pc:sldMkLst>
      </pc:sldChg>
      <pc:sldChg chg="del">
        <pc:chgData name="Audrey Litterick" userId="0aa95b33-26c1-4b66-92e6-184ff069d109" providerId="ADAL" clId="{92A4DC36-4C1D-4B97-AB2A-198EDDB6E179}" dt="2024-05-14T17:24:52.003" v="827" actId="47"/>
        <pc:sldMkLst>
          <pc:docMk/>
          <pc:sldMk cId="595440571" sldId="856"/>
        </pc:sldMkLst>
      </pc:sldChg>
      <pc:sldChg chg="modSp mod">
        <pc:chgData name="Audrey Litterick" userId="0aa95b33-26c1-4b66-92e6-184ff069d109" providerId="ADAL" clId="{92A4DC36-4C1D-4B97-AB2A-198EDDB6E179}" dt="2024-05-14T17:01:11.383" v="158" actId="14100"/>
        <pc:sldMkLst>
          <pc:docMk/>
          <pc:sldMk cId="719866293" sldId="857"/>
        </pc:sldMkLst>
      </pc:sldChg>
      <pc:sldChg chg="modSp mod ord">
        <pc:chgData name="Audrey Litterick" userId="0aa95b33-26c1-4b66-92e6-184ff069d109" providerId="ADAL" clId="{92A4DC36-4C1D-4B97-AB2A-198EDDB6E179}" dt="2024-05-14T17:26:11.488" v="867"/>
        <pc:sldMkLst>
          <pc:docMk/>
          <pc:sldMk cId="3930684975" sldId="858"/>
        </pc:sldMkLst>
      </pc:sldChg>
      <pc:sldChg chg="ord">
        <pc:chgData name="Audrey Litterick" userId="0aa95b33-26c1-4b66-92e6-184ff069d109" providerId="ADAL" clId="{92A4DC36-4C1D-4B97-AB2A-198EDDB6E179}" dt="2024-05-14T17:25:16.254" v="831"/>
        <pc:sldMkLst>
          <pc:docMk/>
          <pc:sldMk cId="204514590" sldId="859"/>
        </pc:sldMkLst>
      </pc:sldChg>
      <pc:sldChg chg="del">
        <pc:chgData name="Audrey Litterick" userId="0aa95b33-26c1-4b66-92e6-184ff069d109" providerId="ADAL" clId="{92A4DC36-4C1D-4B97-AB2A-198EDDB6E179}" dt="2024-05-14T17:25:31.684" v="832" actId="47"/>
        <pc:sldMkLst>
          <pc:docMk/>
          <pc:sldMk cId="3349380725" sldId="860"/>
        </pc:sldMkLst>
      </pc:sldChg>
      <pc:sldChg chg="modSp mod">
        <pc:chgData name="Audrey Litterick" userId="0aa95b33-26c1-4b66-92e6-184ff069d109" providerId="ADAL" clId="{92A4DC36-4C1D-4B97-AB2A-198EDDB6E179}" dt="2024-05-14T17:25:58.690" v="865" actId="6549"/>
        <pc:sldMkLst>
          <pc:docMk/>
          <pc:sldMk cId="3956467638" sldId="864"/>
        </pc:sldMkLst>
      </pc:sldChg>
      <pc:sldChg chg="del">
        <pc:chgData name="Audrey Litterick" userId="0aa95b33-26c1-4b66-92e6-184ff069d109" providerId="ADAL" clId="{92A4DC36-4C1D-4B97-AB2A-198EDDB6E179}" dt="2024-05-14T17:40:47.154" v="1962" actId="47"/>
        <pc:sldMkLst>
          <pc:docMk/>
          <pc:sldMk cId="1599816539" sldId="866"/>
        </pc:sldMkLst>
      </pc:sldChg>
      <pc:sldChg chg="del">
        <pc:chgData name="Audrey Litterick" userId="0aa95b33-26c1-4b66-92e6-184ff069d109" providerId="ADAL" clId="{92A4DC36-4C1D-4B97-AB2A-198EDDB6E179}" dt="2024-05-14T17:40:48.892" v="1963" actId="47"/>
        <pc:sldMkLst>
          <pc:docMk/>
          <pc:sldMk cId="512946194" sldId="867"/>
        </pc:sldMkLst>
      </pc:sldChg>
      <pc:sldChg chg="del">
        <pc:chgData name="Audrey Litterick" userId="0aa95b33-26c1-4b66-92e6-184ff069d109" providerId="ADAL" clId="{92A4DC36-4C1D-4B97-AB2A-198EDDB6E179}" dt="2024-05-14T17:40:50.320" v="1964" actId="47"/>
        <pc:sldMkLst>
          <pc:docMk/>
          <pc:sldMk cId="1423017883" sldId="868"/>
        </pc:sldMkLst>
      </pc:sldChg>
      <pc:sldChg chg="modSp add del mod">
        <pc:chgData name="Audrey Litterick" userId="0aa95b33-26c1-4b66-92e6-184ff069d109" providerId="ADAL" clId="{92A4DC36-4C1D-4B97-AB2A-198EDDB6E179}" dt="2024-05-14T17:03:55.582" v="179" actId="47"/>
        <pc:sldMkLst>
          <pc:docMk/>
          <pc:sldMk cId="2092883867" sldId="869"/>
        </pc:sldMkLst>
      </pc:sldChg>
      <pc:sldChg chg="modSp add mod">
        <pc:chgData name="Audrey Litterick" userId="0aa95b33-26c1-4b66-92e6-184ff069d109" providerId="ADAL" clId="{92A4DC36-4C1D-4B97-AB2A-198EDDB6E179}" dt="2024-05-14T17:09:55.720" v="348" actId="20577"/>
        <pc:sldMkLst>
          <pc:docMk/>
          <pc:sldMk cId="3404409584" sldId="870"/>
        </pc:sldMkLst>
      </pc:sldChg>
      <pc:sldChg chg="modSp add mod">
        <pc:chgData name="Audrey Litterick" userId="0aa95b33-26c1-4b66-92e6-184ff069d109" providerId="ADAL" clId="{92A4DC36-4C1D-4B97-AB2A-198EDDB6E179}" dt="2024-05-14T17:26:28.868" v="872" actId="108"/>
        <pc:sldMkLst>
          <pc:docMk/>
          <pc:sldMk cId="197867837" sldId="871"/>
        </pc:sldMkLst>
      </pc:sldChg>
      <pc:sldChg chg="addSp delSp modSp add mod">
        <pc:chgData name="Audrey Litterick" userId="0aa95b33-26c1-4b66-92e6-184ff069d109" providerId="ADAL" clId="{92A4DC36-4C1D-4B97-AB2A-198EDDB6E179}" dt="2024-05-14T17:24:09.779" v="825" actId="6549"/>
        <pc:sldMkLst>
          <pc:docMk/>
          <pc:sldMk cId="2193228448" sldId="872"/>
        </pc:sldMkLst>
      </pc:sldChg>
      <pc:sldChg chg="addSp delSp modSp add mod">
        <pc:chgData name="Audrey Litterick" userId="0aa95b33-26c1-4b66-92e6-184ff069d109" providerId="ADAL" clId="{92A4DC36-4C1D-4B97-AB2A-198EDDB6E179}" dt="2024-05-14T17:32:43.755" v="1512" actId="20577"/>
        <pc:sldMkLst>
          <pc:docMk/>
          <pc:sldMk cId="384877576" sldId="873"/>
        </pc:sldMkLst>
      </pc:sldChg>
      <pc:sldChg chg="modSp add mod">
        <pc:chgData name="Audrey Litterick" userId="0aa95b33-26c1-4b66-92e6-184ff069d109" providerId="ADAL" clId="{92A4DC36-4C1D-4B97-AB2A-198EDDB6E179}" dt="2024-05-14T17:39:42.410" v="1961" actId="1076"/>
        <pc:sldMkLst>
          <pc:docMk/>
          <pc:sldMk cId="744494746" sldId="874"/>
        </pc:sldMkLst>
      </pc:sldChg>
      <pc:sldChg chg="addSp delSp modSp new mod modClrScheme chgLayout">
        <pc:chgData name="Audrey Litterick" userId="0aa95b33-26c1-4b66-92e6-184ff069d109" providerId="ADAL" clId="{92A4DC36-4C1D-4B97-AB2A-198EDDB6E179}" dt="2024-05-14T17:49:52.807" v="2851" actId="1076"/>
        <pc:sldMkLst>
          <pc:docMk/>
          <pc:sldMk cId="461999266" sldId="875"/>
        </pc:sldMkLst>
      </pc:sldChg>
      <pc:sldChg chg="addSp delSp modSp add mod">
        <pc:chgData name="Audrey Litterick" userId="0aa95b33-26c1-4b66-92e6-184ff069d109" providerId="ADAL" clId="{92A4DC36-4C1D-4B97-AB2A-198EDDB6E179}" dt="2024-05-14T17:57:15.355" v="2919" actId="20577"/>
        <pc:sldMkLst>
          <pc:docMk/>
          <pc:sldMk cId="4259772294" sldId="876"/>
        </pc:sldMkLst>
      </pc:sldChg>
      <pc:sldChg chg="addSp delSp modSp add mod">
        <pc:chgData name="Audrey Litterick" userId="0aa95b33-26c1-4b66-92e6-184ff069d109" providerId="ADAL" clId="{92A4DC36-4C1D-4B97-AB2A-198EDDB6E179}" dt="2024-05-14T18:14:48.653" v="3014" actId="20577"/>
        <pc:sldMkLst>
          <pc:docMk/>
          <pc:sldMk cId="2006387175" sldId="877"/>
        </pc:sldMkLst>
      </pc:sldChg>
      <pc:sldChg chg="addSp modSp add mod">
        <pc:chgData name="Audrey Litterick" userId="0aa95b33-26c1-4b66-92e6-184ff069d109" providerId="ADAL" clId="{92A4DC36-4C1D-4B97-AB2A-198EDDB6E179}" dt="2024-05-14T18:16:57.078" v="3203" actId="6549"/>
        <pc:sldMkLst>
          <pc:docMk/>
          <pc:sldMk cId="2718682588" sldId="878"/>
        </pc:sldMkLst>
      </pc:sldChg>
      <pc:sldChg chg="addSp delSp modSp add mod">
        <pc:chgData name="Audrey Litterick" userId="0aa95b33-26c1-4b66-92e6-184ff069d109" providerId="ADAL" clId="{92A4DC36-4C1D-4B97-AB2A-198EDDB6E179}" dt="2024-05-14T18:14:36.566" v="2998" actId="20577"/>
        <pc:sldMkLst>
          <pc:docMk/>
          <pc:sldMk cId="1999009600" sldId="879"/>
        </pc:sldMkLst>
      </pc:sldChg>
      <pc:sldChg chg="modSp add mod">
        <pc:chgData name="Audrey Litterick" userId="0aa95b33-26c1-4b66-92e6-184ff069d109" providerId="ADAL" clId="{92A4DC36-4C1D-4B97-AB2A-198EDDB6E179}" dt="2024-05-14T18:22:01.218" v="3889" actId="6549"/>
        <pc:sldMkLst>
          <pc:docMk/>
          <pc:sldMk cId="3386391678" sldId="880"/>
        </pc:sldMkLst>
      </pc:sldChg>
      <pc:sldChg chg="modSp add del mod">
        <pc:chgData name="Audrey Litterick" userId="0aa95b33-26c1-4b66-92e6-184ff069d109" providerId="ADAL" clId="{92A4DC36-4C1D-4B97-AB2A-198EDDB6E179}" dt="2024-05-14T18:21:14.522" v="3796" actId="47"/>
        <pc:sldMkLst>
          <pc:docMk/>
          <pc:sldMk cId="1767260622" sldId="881"/>
        </pc:sldMkLst>
      </pc:sldChg>
      <pc:sldChg chg="modSp add mod">
        <pc:chgData name="Audrey Litterick" userId="0aa95b33-26c1-4b66-92e6-184ff069d109" providerId="ADAL" clId="{92A4DC36-4C1D-4B97-AB2A-198EDDB6E179}" dt="2024-05-14T18:29:05.673" v="4098" actId="1076"/>
        <pc:sldMkLst>
          <pc:docMk/>
          <pc:sldMk cId="3953207168" sldId="881"/>
        </pc:sldMkLst>
      </pc:sldChg>
    </pc:docChg>
  </pc:docChgLst>
  <pc:docChgLst>
    <pc:chgData name="Audrey Litterick" userId="0aa95b33-26c1-4b66-92e6-184ff069d109" providerId="ADAL" clId="{6CC45BFD-561A-42F3-8564-B344AAEF33DE}"/>
    <pc:docChg chg="undo custSel addSld delSld modSld modSection">
      <pc:chgData name="Audrey Litterick" userId="0aa95b33-26c1-4b66-92e6-184ff069d109" providerId="ADAL" clId="{6CC45BFD-561A-42F3-8564-B344AAEF33DE}" dt="2023-11-03T17:36:59.744" v="8123" actId="6549"/>
      <pc:docMkLst>
        <pc:docMk/>
      </pc:docMkLst>
      <pc:sldChg chg="modSp mod">
        <pc:chgData name="Audrey Litterick" userId="0aa95b33-26c1-4b66-92e6-184ff069d109" providerId="ADAL" clId="{6CC45BFD-561A-42F3-8564-B344AAEF33DE}" dt="2023-11-03T13:23:50.140" v="86" actId="1076"/>
        <pc:sldMkLst>
          <pc:docMk/>
          <pc:sldMk cId="1208015294" sldId="256"/>
        </pc:sldMkLst>
      </pc:sldChg>
      <pc:sldChg chg="modSp add del mod">
        <pc:chgData name="Audrey Litterick" userId="0aa95b33-26c1-4b66-92e6-184ff069d109" providerId="ADAL" clId="{6CC45BFD-561A-42F3-8564-B344AAEF33DE}" dt="2023-11-03T16:59:01.430" v="4990" actId="47"/>
        <pc:sldMkLst>
          <pc:docMk/>
          <pc:sldMk cId="0" sldId="317"/>
        </pc:sldMkLst>
      </pc:sldChg>
      <pc:sldChg chg="addSp delSp modSp add del mod">
        <pc:chgData name="Audrey Litterick" userId="0aa95b33-26c1-4b66-92e6-184ff069d109" providerId="ADAL" clId="{6CC45BFD-561A-42F3-8564-B344AAEF33DE}" dt="2023-11-03T17:03:29.080" v="5065" actId="47"/>
        <pc:sldMkLst>
          <pc:docMk/>
          <pc:sldMk cId="972710169" sldId="331"/>
        </pc:sldMkLst>
      </pc:sldChg>
      <pc:sldChg chg="delSp add del delDesignElem">
        <pc:chgData name="Audrey Litterick" userId="0aa95b33-26c1-4b66-92e6-184ff069d109" providerId="ADAL" clId="{6CC45BFD-561A-42F3-8564-B344AAEF33DE}" dt="2023-11-03T16:56:57.837" v="4950" actId="47"/>
        <pc:sldMkLst>
          <pc:docMk/>
          <pc:sldMk cId="2109440968" sldId="351"/>
        </pc:sldMkLst>
      </pc:sldChg>
      <pc:sldChg chg="delSp modSp add del mod delDesignElem">
        <pc:chgData name="Audrey Litterick" userId="0aa95b33-26c1-4b66-92e6-184ff069d109" providerId="ADAL" clId="{6CC45BFD-561A-42F3-8564-B344AAEF33DE}" dt="2023-11-03T16:59:47.177" v="5001" actId="47"/>
        <pc:sldMkLst>
          <pc:docMk/>
          <pc:sldMk cId="678030056" sldId="352"/>
        </pc:sldMkLst>
      </pc:sldChg>
      <pc:sldChg chg="modSp add del mod">
        <pc:chgData name="Audrey Litterick" userId="0aa95b33-26c1-4b66-92e6-184ff069d109" providerId="ADAL" clId="{6CC45BFD-561A-42F3-8564-B344AAEF33DE}" dt="2023-11-03T17:06:20.795" v="5175" actId="47"/>
        <pc:sldMkLst>
          <pc:docMk/>
          <pc:sldMk cId="3822540550" sldId="364"/>
        </pc:sldMkLst>
      </pc:sldChg>
      <pc:sldChg chg="delSp modSp add del mod">
        <pc:chgData name="Audrey Litterick" userId="0aa95b33-26c1-4b66-92e6-184ff069d109" providerId="ADAL" clId="{6CC45BFD-561A-42F3-8564-B344AAEF33DE}" dt="2023-11-03T17:09:59.258" v="5340" actId="47"/>
        <pc:sldMkLst>
          <pc:docMk/>
          <pc:sldMk cId="2920203429" sldId="383"/>
        </pc:sldMkLst>
      </pc:sldChg>
      <pc:sldChg chg="addSp delSp modSp mod">
        <pc:chgData name="Audrey Litterick" userId="0aa95b33-26c1-4b66-92e6-184ff069d109" providerId="ADAL" clId="{6CC45BFD-561A-42F3-8564-B344AAEF33DE}" dt="2023-11-03T16:09:06.059" v="3079" actId="6549"/>
        <pc:sldMkLst>
          <pc:docMk/>
          <pc:sldMk cId="2125500730" sldId="592"/>
        </pc:sldMkLst>
      </pc:sldChg>
      <pc:sldChg chg="modSp mod">
        <pc:chgData name="Audrey Litterick" userId="0aa95b33-26c1-4b66-92e6-184ff069d109" providerId="ADAL" clId="{6CC45BFD-561A-42F3-8564-B344AAEF33DE}" dt="2023-11-03T14:18:28.520" v="2121" actId="207"/>
        <pc:sldMkLst>
          <pc:docMk/>
          <pc:sldMk cId="3509483369" sldId="850"/>
        </pc:sldMkLst>
      </pc:sldChg>
      <pc:sldChg chg="add del">
        <pc:chgData name="Audrey Litterick" userId="0aa95b33-26c1-4b66-92e6-184ff069d109" providerId="ADAL" clId="{6CC45BFD-561A-42F3-8564-B344AAEF33DE}" dt="2023-11-03T14:18:32.221" v="2122" actId="47"/>
        <pc:sldMkLst>
          <pc:docMk/>
          <pc:sldMk cId="2778769151" sldId="851"/>
        </pc:sldMkLst>
      </pc:sldChg>
      <pc:sldChg chg="add del">
        <pc:chgData name="Audrey Litterick" userId="0aa95b33-26c1-4b66-92e6-184ff069d109" providerId="ADAL" clId="{6CC45BFD-561A-42F3-8564-B344AAEF33DE}" dt="2023-11-03T14:18:33.192" v="2123" actId="47"/>
        <pc:sldMkLst>
          <pc:docMk/>
          <pc:sldMk cId="2067286233" sldId="852"/>
        </pc:sldMkLst>
      </pc:sldChg>
      <pc:sldChg chg="modSp add mod">
        <pc:chgData name="Audrey Litterick" userId="0aa95b33-26c1-4b66-92e6-184ff069d109" providerId="ADAL" clId="{6CC45BFD-561A-42F3-8564-B344AAEF33DE}" dt="2023-11-03T14:18:12.406" v="2119" actId="20577"/>
        <pc:sldMkLst>
          <pc:docMk/>
          <pc:sldMk cId="653630459" sldId="853"/>
        </pc:sldMkLst>
      </pc:sldChg>
      <pc:sldChg chg="modSp add mod">
        <pc:chgData name="Audrey Litterick" userId="0aa95b33-26c1-4b66-92e6-184ff069d109" providerId="ADAL" clId="{6CC45BFD-561A-42F3-8564-B344AAEF33DE}" dt="2023-11-03T14:17:11.597" v="2092" actId="6549"/>
        <pc:sldMkLst>
          <pc:docMk/>
          <pc:sldMk cId="2090965034" sldId="854"/>
        </pc:sldMkLst>
      </pc:sldChg>
      <pc:sldChg chg="modSp add mod">
        <pc:chgData name="Audrey Litterick" userId="0aa95b33-26c1-4b66-92e6-184ff069d109" providerId="ADAL" clId="{6CC45BFD-561A-42F3-8564-B344AAEF33DE}" dt="2023-11-03T16:44:57.779" v="4218" actId="20577"/>
        <pc:sldMkLst>
          <pc:docMk/>
          <pc:sldMk cId="2117295516" sldId="855"/>
        </pc:sldMkLst>
      </pc:sldChg>
      <pc:sldChg chg="modSp add mod">
        <pc:chgData name="Audrey Litterick" userId="0aa95b33-26c1-4b66-92e6-184ff069d109" providerId="ADAL" clId="{6CC45BFD-561A-42F3-8564-B344AAEF33DE}" dt="2023-11-03T16:45:04.168" v="4232" actId="20577"/>
        <pc:sldMkLst>
          <pc:docMk/>
          <pc:sldMk cId="595440571" sldId="856"/>
        </pc:sldMkLst>
      </pc:sldChg>
      <pc:sldChg chg="modSp add mod">
        <pc:chgData name="Audrey Litterick" userId="0aa95b33-26c1-4b66-92e6-184ff069d109" providerId="ADAL" clId="{6CC45BFD-561A-42F3-8564-B344AAEF33DE}" dt="2023-11-03T16:09:27.885" v="3112" actId="6549"/>
        <pc:sldMkLst>
          <pc:docMk/>
          <pc:sldMk cId="719866293" sldId="857"/>
        </pc:sldMkLst>
      </pc:sldChg>
      <pc:sldChg chg="modSp add mod">
        <pc:chgData name="Audrey Litterick" userId="0aa95b33-26c1-4b66-92e6-184ff069d109" providerId="ADAL" clId="{6CC45BFD-561A-42F3-8564-B344AAEF33DE}" dt="2023-11-03T16:44:10.422" v="4204" actId="20577"/>
        <pc:sldMkLst>
          <pc:docMk/>
          <pc:sldMk cId="3930684975" sldId="858"/>
        </pc:sldMkLst>
      </pc:sldChg>
      <pc:sldChg chg="modSp add mod">
        <pc:chgData name="Audrey Litterick" userId="0aa95b33-26c1-4b66-92e6-184ff069d109" providerId="ADAL" clId="{6CC45BFD-561A-42F3-8564-B344AAEF33DE}" dt="2023-11-03T17:04:53.751" v="5088" actId="6549"/>
        <pc:sldMkLst>
          <pc:docMk/>
          <pc:sldMk cId="204514590" sldId="859"/>
        </pc:sldMkLst>
      </pc:sldChg>
      <pc:sldChg chg="addSp delSp modSp add mod modClrScheme chgLayout">
        <pc:chgData name="Audrey Litterick" userId="0aa95b33-26c1-4b66-92e6-184ff069d109" providerId="ADAL" clId="{6CC45BFD-561A-42F3-8564-B344AAEF33DE}" dt="2023-11-03T16:59:41.627" v="5000" actId="1076"/>
        <pc:sldMkLst>
          <pc:docMk/>
          <pc:sldMk cId="3349380725" sldId="860"/>
        </pc:sldMkLst>
      </pc:sldChg>
      <pc:sldChg chg="addSp delSp modSp add mod">
        <pc:chgData name="Audrey Litterick" userId="0aa95b33-26c1-4b66-92e6-184ff069d109" providerId="ADAL" clId="{6CC45BFD-561A-42F3-8564-B344AAEF33DE}" dt="2023-11-03T17:03:22.372" v="5064" actId="255"/>
        <pc:sldMkLst>
          <pc:docMk/>
          <pc:sldMk cId="3147687174" sldId="861"/>
        </pc:sldMkLst>
      </pc:sldChg>
      <pc:sldChg chg="modSp add mod">
        <pc:chgData name="Audrey Litterick" userId="0aa95b33-26c1-4b66-92e6-184ff069d109" providerId="ADAL" clId="{6CC45BFD-561A-42F3-8564-B344AAEF33DE}" dt="2023-11-03T17:07:09.714" v="5196" actId="1076"/>
        <pc:sldMkLst>
          <pc:docMk/>
          <pc:sldMk cId="1898890282" sldId="862"/>
        </pc:sldMkLst>
      </pc:sldChg>
      <pc:sldChg chg="addSp delSp modSp add mod">
        <pc:chgData name="Audrey Litterick" userId="0aa95b33-26c1-4b66-92e6-184ff069d109" providerId="ADAL" clId="{6CC45BFD-561A-42F3-8564-B344AAEF33DE}" dt="2023-11-03T17:13:47.848" v="5729" actId="20577"/>
        <pc:sldMkLst>
          <pc:docMk/>
          <pc:sldMk cId="1109529388" sldId="863"/>
        </pc:sldMkLst>
      </pc:sldChg>
      <pc:sldChg chg="delSp modSp add mod">
        <pc:chgData name="Audrey Litterick" userId="0aa95b33-26c1-4b66-92e6-184ff069d109" providerId="ADAL" clId="{6CC45BFD-561A-42F3-8564-B344AAEF33DE}" dt="2023-11-03T17:13:27.535" v="5728" actId="6549"/>
        <pc:sldMkLst>
          <pc:docMk/>
          <pc:sldMk cId="3956467638" sldId="864"/>
        </pc:sldMkLst>
      </pc:sldChg>
      <pc:sldChg chg="modSp add del mod">
        <pc:chgData name="Audrey Litterick" userId="0aa95b33-26c1-4b66-92e6-184ff069d109" providerId="ADAL" clId="{6CC45BFD-561A-42F3-8564-B344AAEF33DE}" dt="2023-11-03T17:20:11.437" v="6583" actId="47"/>
        <pc:sldMkLst>
          <pc:docMk/>
          <pc:sldMk cId="3488844356" sldId="865"/>
        </pc:sldMkLst>
      </pc:sldChg>
      <pc:sldChg chg="modSp add mod">
        <pc:chgData name="Audrey Litterick" userId="0aa95b33-26c1-4b66-92e6-184ff069d109" providerId="ADAL" clId="{6CC45BFD-561A-42F3-8564-B344AAEF33DE}" dt="2023-11-03T17:20:04.051" v="6582" actId="1076"/>
        <pc:sldMkLst>
          <pc:docMk/>
          <pc:sldMk cId="1599816539" sldId="866"/>
        </pc:sldMkLst>
      </pc:sldChg>
      <pc:sldChg chg="modSp add mod">
        <pc:chgData name="Audrey Litterick" userId="0aa95b33-26c1-4b66-92e6-184ff069d109" providerId="ADAL" clId="{6CC45BFD-561A-42F3-8564-B344AAEF33DE}" dt="2023-11-03T17:26:04.076" v="7522" actId="6549"/>
        <pc:sldMkLst>
          <pc:docMk/>
          <pc:sldMk cId="512946194" sldId="867"/>
        </pc:sldMkLst>
      </pc:sldChg>
      <pc:sldChg chg="modSp add mod">
        <pc:chgData name="Audrey Litterick" userId="0aa95b33-26c1-4b66-92e6-184ff069d109" providerId="ADAL" clId="{6CC45BFD-561A-42F3-8564-B344AAEF33DE}" dt="2023-11-03T17:36:59.744" v="8123" actId="6549"/>
        <pc:sldMkLst>
          <pc:docMk/>
          <pc:sldMk cId="1423017883" sldId="868"/>
        </pc:sldMkLst>
      </pc:sldChg>
      <pc:sldMasterChg chg="delSldLayout">
        <pc:chgData name="Audrey Litterick" userId="0aa95b33-26c1-4b66-92e6-184ff069d109" providerId="ADAL" clId="{6CC45BFD-561A-42F3-8564-B344AAEF33DE}" dt="2023-11-03T17:03:29.080" v="5065" actId="47"/>
        <pc:sldMasterMkLst>
          <pc:docMk/>
          <pc:sldMasterMk cId="4070250805" sldId="2147483690"/>
        </pc:sldMasterMkLst>
        <pc:sldLayoutChg chg="del">
          <pc:chgData name="Audrey Litterick" userId="0aa95b33-26c1-4b66-92e6-184ff069d109" providerId="ADAL" clId="{6CC45BFD-561A-42F3-8564-B344AAEF33DE}" dt="2023-11-03T17:03:29.080" v="5065" actId="47"/>
          <pc:sldLayoutMkLst>
            <pc:docMk/>
            <pc:sldMasterMk cId="4070250805" sldId="2147483690"/>
            <pc:sldLayoutMk cId="1849460659" sldId="2147483700"/>
          </pc:sldLayoutMkLst>
        </pc:sldLayoutChg>
      </pc:sldMasterChg>
    </pc:docChg>
  </pc:docChgLst>
  <pc:docChgLst>
    <pc:chgData name="Audrey Litterick" userId="0aa95b33-26c1-4b66-92e6-184ff069d109" providerId="ADAL" clId="{9F878FF9-4450-42AD-9D68-833320867EF2}"/>
    <pc:docChg chg="undo custSel addSld delSld modSld sldOrd modSection">
      <pc:chgData name="Audrey Litterick" userId="0aa95b33-26c1-4b66-92e6-184ff069d109" providerId="ADAL" clId="{9F878FF9-4450-42AD-9D68-833320867EF2}" dt="2024-12-19T17:01:39.156" v="1652" actId="47"/>
      <pc:docMkLst>
        <pc:docMk/>
      </pc:docMkLst>
      <pc:sldChg chg="modSp mod">
        <pc:chgData name="Audrey Litterick" userId="0aa95b33-26c1-4b66-92e6-184ff069d109" providerId="ADAL" clId="{9F878FF9-4450-42AD-9D68-833320867EF2}" dt="2024-12-19T16:34:17.640" v="533" actId="20577"/>
        <pc:sldMkLst>
          <pc:docMk/>
          <pc:sldMk cId="1208015294" sldId="256"/>
        </pc:sldMkLst>
        <pc:spChg chg="mod">
          <ac:chgData name="Audrey Litterick" userId="0aa95b33-26c1-4b66-92e6-184ff069d109" providerId="ADAL" clId="{9F878FF9-4450-42AD-9D68-833320867EF2}" dt="2024-12-19T16:34:17.640" v="533" actId="20577"/>
          <ac:spMkLst>
            <pc:docMk/>
            <pc:sldMk cId="1208015294" sldId="256"/>
            <ac:spMk id="2" creationId="{07B3B685-AA05-B02F-8CC8-313A1015B97F}"/>
          </ac:spMkLst>
        </pc:spChg>
      </pc:sldChg>
      <pc:sldChg chg="addSp modSp mod">
        <pc:chgData name="Audrey Litterick" userId="0aa95b33-26c1-4b66-92e6-184ff069d109" providerId="ADAL" clId="{9F878FF9-4450-42AD-9D68-833320867EF2}" dt="2024-12-19T17:01:25.363" v="1650" actId="1076"/>
        <pc:sldMkLst>
          <pc:docMk/>
          <pc:sldMk cId="3509483369" sldId="850"/>
        </pc:sldMkLst>
        <pc:spChg chg="mod">
          <ac:chgData name="Audrey Litterick" userId="0aa95b33-26c1-4b66-92e6-184ff069d109" providerId="ADAL" clId="{9F878FF9-4450-42AD-9D68-833320867EF2}" dt="2024-12-19T17:01:25.363" v="1650" actId="1076"/>
          <ac:spMkLst>
            <pc:docMk/>
            <pc:sldMk cId="3509483369" sldId="850"/>
            <ac:spMk id="2" creationId="{D922CB55-C4B9-FBB6-E1CB-7848FFA2CBA5}"/>
          </ac:spMkLst>
        </pc:spChg>
        <pc:spChg chg="mod">
          <ac:chgData name="Audrey Litterick" userId="0aa95b33-26c1-4b66-92e6-184ff069d109" providerId="ADAL" clId="{9F878FF9-4450-42AD-9D68-833320867EF2}" dt="2024-12-19T17:01:21.631" v="1649" actId="1076"/>
          <ac:spMkLst>
            <pc:docMk/>
            <pc:sldMk cId="3509483369" sldId="850"/>
            <ac:spMk id="3" creationId="{01E178B8-B14D-93C5-4625-8A16733B5630}"/>
          </ac:spMkLst>
        </pc:spChg>
        <pc:picChg chg="mod">
          <ac:chgData name="Audrey Litterick" userId="0aa95b33-26c1-4b66-92e6-184ff069d109" providerId="ADAL" clId="{9F878FF9-4450-42AD-9D68-833320867EF2}" dt="2024-12-19T17:01:12.028" v="1647" actId="1076"/>
          <ac:picMkLst>
            <pc:docMk/>
            <pc:sldMk cId="3509483369" sldId="850"/>
            <ac:picMk id="4" creationId="{FD07B29A-6356-CE1D-A5C8-D1B07AD90DF3}"/>
          </ac:picMkLst>
        </pc:picChg>
        <pc:picChg chg="add mod">
          <ac:chgData name="Audrey Litterick" userId="0aa95b33-26c1-4b66-92e6-184ff069d109" providerId="ADAL" clId="{9F878FF9-4450-42AD-9D68-833320867EF2}" dt="2024-12-19T17:01:15.268" v="1648" actId="1076"/>
          <ac:picMkLst>
            <pc:docMk/>
            <pc:sldMk cId="3509483369" sldId="850"/>
            <ac:picMk id="6" creationId="{313F23E7-4568-AE11-A31D-EB4975C7BAE8}"/>
          </ac:picMkLst>
        </pc:picChg>
        <pc:picChg chg="add mod">
          <ac:chgData name="Audrey Litterick" userId="0aa95b33-26c1-4b66-92e6-184ff069d109" providerId="ADAL" clId="{9F878FF9-4450-42AD-9D68-833320867EF2}" dt="2024-12-19T17:00:27.738" v="1596" actId="1076"/>
          <ac:picMkLst>
            <pc:docMk/>
            <pc:sldMk cId="3509483369" sldId="850"/>
            <ac:picMk id="7" creationId="{1C24DBD3-9D63-DFD1-D764-2D3974A1D3C2}"/>
          </ac:picMkLst>
        </pc:picChg>
      </pc:sldChg>
      <pc:sldChg chg="modSp mod">
        <pc:chgData name="Audrey Litterick" userId="0aa95b33-26c1-4b66-92e6-184ff069d109" providerId="ADAL" clId="{9F878FF9-4450-42AD-9D68-833320867EF2}" dt="2024-12-19T16:36:41.580" v="590" actId="1076"/>
        <pc:sldMkLst>
          <pc:docMk/>
          <pc:sldMk cId="653630459" sldId="853"/>
        </pc:sldMkLst>
        <pc:spChg chg="mod">
          <ac:chgData name="Audrey Litterick" userId="0aa95b33-26c1-4b66-92e6-184ff069d109" providerId="ADAL" clId="{9F878FF9-4450-42AD-9D68-833320867EF2}" dt="2024-12-19T16:36:41.580" v="590" actId="1076"/>
          <ac:spMkLst>
            <pc:docMk/>
            <pc:sldMk cId="653630459" sldId="853"/>
            <ac:spMk id="7" creationId="{00000000-0000-0000-0000-000000000000}"/>
          </ac:spMkLst>
        </pc:spChg>
      </pc:sldChg>
      <pc:sldChg chg="modSp mod">
        <pc:chgData name="Audrey Litterick" userId="0aa95b33-26c1-4b66-92e6-184ff069d109" providerId="ADAL" clId="{9F878FF9-4450-42AD-9D68-833320867EF2}" dt="2024-12-19T16:41:59.661" v="749" actId="1076"/>
        <pc:sldMkLst>
          <pc:docMk/>
          <pc:sldMk cId="719866293" sldId="857"/>
        </pc:sldMkLst>
        <pc:spChg chg="mod">
          <ac:chgData name="Audrey Litterick" userId="0aa95b33-26c1-4b66-92e6-184ff069d109" providerId="ADAL" clId="{9F878FF9-4450-42AD-9D68-833320867EF2}" dt="2024-12-19T16:41:59.661" v="749" actId="1076"/>
          <ac:spMkLst>
            <pc:docMk/>
            <pc:sldMk cId="719866293" sldId="857"/>
            <ac:spMk id="2" creationId="{00000000-0000-0000-0000-000000000000}"/>
          </ac:spMkLst>
        </pc:spChg>
        <pc:spChg chg="mod">
          <ac:chgData name="Audrey Litterick" userId="0aa95b33-26c1-4b66-92e6-184ff069d109" providerId="ADAL" clId="{9F878FF9-4450-42AD-9D68-833320867EF2}" dt="2024-12-19T16:41:54.061" v="748" actId="20577"/>
          <ac:spMkLst>
            <pc:docMk/>
            <pc:sldMk cId="719866293" sldId="857"/>
            <ac:spMk id="6" creationId="{5BFDC451-51A0-5EC0-5180-D3969C665C8B}"/>
          </ac:spMkLst>
        </pc:spChg>
        <pc:picChg chg="mod">
          <ac:chgData name="Audrey Litterick" userId="0aa95b33-26c1-4b66-92e6-184ff069d109" providerId="ADAL" clId="{9F878FF9-4450-42AD-9D68-833320867EF2}" dt="2024-12-19T16:40:01.405" v="663" actId="14100"/>
          <ac:picMkLst>
            <pc:docMk/>
            <pc:sldMk cId="719866293" sldId="857"/>
            <ac:picMk id="10" creationId="{EB787193-6C62-97AF-42DE-7C09F29CCA69}"/>
          </ac:picMkLst>
        </pc:picChg>
      </pc:sldChg>
      <pc:sldChg chg="modSp mod">
        <pc:chgData name="Audrey Litterick" userId="0aa95b33-26c1-4b66-92e6-184ff069d109" providerId="ADAL" clId="{9F878FF9-4450-42AD-9D68-833320867EF2}" dt="2024-12-19T16:35:05.116" v="565" actId="6549"/>
        <pc:sldMkLst>
          <pc:docMk/>
          <pc:sldMk cId="204514590" sldId="859"/>
        </pc:sldMkLst>
        <pc:spChg chg="mod">
          <ac:chgData name="Audrey Litterick" userId="0aa95b33-26c1-4b66-92e6-184ff069d109" providerId="ADAL" clId="{9F878FF9-4450-42AD-9D68-833320867EF2}" dt="2024-12-19T16:35:05.116" v="565" actId="6549"/>
          <ac:spMkLst>
            <pc:docMk/>
            <pc:sldMk cId="204514590" sldId="859"/>
            <ac:spMk id="7" creationId="{00000000-0000-0000-0000-000000000000}"/>
          </ac:spMkLst>
        </pc:spChg>
      </pc:sldChg>
      <pc:sldChg chg="del">
        <pc:chgData name="Audrey Litterick" userId="0aa95b33-26c1-4b66-92e6-184ff069d109" providerId="ADAL" clId="{9F878FF9-4450-42AD-9D68-833320867EF2}" dt="2024-12-19T16:54:30.610" v="1418" actId="47"/>
        <pc:sldMkLst>
          <pc:docMk/>
          <pc:sldMk cId="1247088589" sldId="868"/>
        </pc:sldMkLst>
      </pc:sldChg>
      <pc:sldChg chg="modSp mod">
        <pc:chgData name="Audrey Litterick" userId="0aa95b33-26c1-4b66-92e6-184ff069d109" providerId="ADAL" clId="{9F878FF9-4450-42AD-9D68-833320867EF2}" dt="2024-12-13T10:15:36.258" v="236" actId="20577"/>
        <pc:sldMkLst>
          <pc:docMk/>
          <pc:sldMk cId="197867837" sldId="871"/>
        </pc:sldMkLst>
        <pc:spChg chg="mod">
          <ac:chgData name="Audrey Litterick" userId="0aa95b33-26c1-4b66-92e6-184ff069d109" providerId="ADAL" clId="{9F878FF9-4450-42AD-9D68-833320867EF2}" dt="2024-12-13T10:08:56.557" v="96" actId="1076"/>
          <ac:spMkLst>
            <pc:docMk/>
            <pc:sldMk cId="197867837" sldId="871"/>
            <ac:spMk id="2" creationId="{00000000-0000-0000-0000-000000000000}"/>
          </ac:spMkLst>
        </pc:spChg>
        <pc:spChg chg="mod">
          <ac:chgData name="Audrey Litterick" userId="0aa95b33-26c1-4b66-92e6-184ff069d109" providerId="ADAL" clId="{9F878FF9-4450-42AD-9D68-833320867EF2}" dt="2024-12-13T10:15:36.258" v="236" actId="20577"/>
          <ac:spMkLst>
            <pc:docMk/>
            <pc:sldMk cId="197867837" sldId="871"/>
            <ac:spMk id="7" creationId="{00000000-0000-0000-0000-000000000000}"/>
          </ac:spMkLst>
        </pc:spChg>
      </pc:sldChg>
      <pc:sldChg chg="del">
        <pc:chgData name="Audrey Litterick" userId="0aa95b33-26c1-4b66-92e6-184ff069d109" providerId="ADAL" clId="{9F878FF9-4450-42AD-9D68-833320867EF2}" dt="2024-12-19T16:54:30.610" v="1418" actId="47"/>
        <pc:sldMkLst>
          <pc:docMk/>
          <pc:sldMk cId="3323355671" sldId="872"/>
        </pc:sldMkLst>
      </pc:sldChg>
      <pc:sldChg chg="modSp mod ord">
        <pc:chgData name="Audrey Litterick" userId="0aa95b33-26c1-4b66-92e6-184ff069d109" providerId="ADAL" clId="{9F878FF9-4450-42AD-9D68-833320867EF2}" dt="2024-12-19T16:49:35.338" v="1066"/>
        <pc:sldMkLst>
          <pc:docMk/>
          <pc:sldMk cId="384877576" sldId="873"/>
        </pc:sldMkLst>
        <pc:spChg chg="mod">
          <ac:chgData name="Audrey Litterick" userId="0aa95b33-26c1-4b66-92e6-184ff069d109" providerId="ADAL" clId="{9F878FF9-4450-42AD-9D68-833320867EF2}" dt="2024-12-19T16:42:15.470" v="756" actId="6549"/>
          <ac:spMkLst>
            <pc:docMk/>
            <pc:sldMk cId="384877576" sldId="873"/>
            <ac:spMk id="2" creationId="{00000000-0000-0000-0000-000000000000}"/>
          </ac:spMkLst>
        </pc:spChg>
      </pc:sldChg>
      <pc:sldChg chg="modSp mod">
        <pc:chgData name="Audrey Litterick" userId="0aa95b33-26c1-4b66-92e6-184ff069d109" providerId="ADAL" clId="{9F878FF9-4450-42AD-9D68-833320867EF2}" dt="2024-12-19T16:58:41.753" v="1571" actId="20577"/>
        <pc:sldMkLst>
          <pc:docMk/>
          <pc:sldMk cId="3581424934" sldId="875"/>
        </pc:sldMkLst>
        <pc:spChg chg="mod">
          <ac:chgData name="Audrey Litterick" userId="0aa95b33-26c1-4b66-92e6-184ff069d109" providerId="ADAL" clId="{9F878FF9-4450-42AD-9D68-833320867EF2}" dt="2024-12-19T16:58:31.710" v="1570" actId="20577"/>
          <ac:spMkLst>
            <pc:docMk/>
            <pc:sldMk cId="3581424934" sldId="875"/>
            <ac:spMk id="3" creationId="{FCC79D2E-22EB-BC00-C672-28A42594E1C7}"/>
          </ac:spMkLst>
        </pc:spChg>
        <pc:spChg chg="mod">
          <ac:chgData name="Audrey Litterick" userId="0aa95b33-26c1-4b66-92e6-184ff069d109" providerId="ADAL" clId="{9F878FF9-4450-42AD-9D68-833320867EF2}" dt="2024-12-19T16:58:41.753" v="1571" actId="20577"/>
          <ac:spMkLst>
            <pc:docMk/>
            <pc:sldMk cId="3581424934" sldId="875"/>
            <ac:spMk id="8" creationId="{21EA5F6A-40F7-8346-AE32-47FBF6B0A7A8}"/>
          </ac:spMkLst>
        </pc:spChg>
      </pc:sldChg>
      <pc:sldChg chg="del">
        <pc:chgData name="Audrey Litterick" userId="0aa95b33-26c1-4b66-92e6-184ff069d109" providerId="ADAL" clId="{9F878FF9-4450-42AD-9D68-833320867EF2}" dt="2024-12-19T16:54:36.940" v="1421" actId="47"/>
        <pc:sldMkLst>
          <pc:docMk/>
          <pc:sldMk cId="1650474876" sldId="877"/>
        </pc:sldMkLst>
      </pc:sldChg>
      <pc:sldChg chg="del">
        <pc:chgData name="Audrey Litterick" userId="0aa95b33-26c1-4b66-92e6-184ff069d109" providerId="ADAL" clId="{9F878FF9-4450-42AD-9D68-833320867EF2}" dt="2024-12-19T16:54:33.379" v="1419" actId="47"/>
        <pc:sldMkLst>
          <pc:docMk/>
          <pc:sldMk cId="1913015298" sldId="878"/>
        </pc:sldMkLst>
      </pc:sldChg>
      <pc:sldChg chg="del">
        <pc:chgData name="Audrey Litterick" userId="0aa95b33-26c1-4b66-92e6-184ff069d109" providerId="ADAL" clId="{9F878FF9-4450-42AD-9D68-833320867EF2}" dt="2024-12-19T16:54:36.232" v="1420" actId="47"/>
        <pc:sldMkLst>
          <pc:docMk/>
          <pc:sldMk cId="1769164458" sldId="879"/>
        </pc:sldMkLst>
      </pc:sldChg>
      <pc:sldChg chg="modSp mod">
        <pc:chgData name="Audrey Litterick" userId="0aa95b33-26c1-4b66-92e6-184ff069d109" providerId="ADAL" clId="{9F878FF9-4450-42AD-9D68-833320867EF2}" dt="2024-12-19T13:47:04.620" v="337" actId="207"/>
        <pc:sldMkLst>
          <pc:docMk/>
          <pc:sldMk cId="2308545939" sldId="881"/>
        </pc:sldMkLst>
        <pc:spChg chg="mod">
          <ac:chgData name="Audrey Litterick" userId="0aa95b33-26c1-4b66-92e6-184ff069d109" providerId="ADAL" clId="{9F878FF9-4450-42AD-9D68-833320867EF2}" dt="2024-12-19T13:47:04.620" v="337" actId="207"/>
          <ac:spMkLst>
            <pc:docMk/>
            <pc:sldMk cId="2308545939" sldId="881"/>
            <ac:spMk id="7" creationId="{00000000-0000-0000-0000-000000000000}"/>
          </ac:spMkLst>
        </pc:spChg>
      </pc:sldChg>
      <pc:sldChg chg="modSp mod">
        <pc:chgData name="Audrey Litterick" userId="0aa95b33-26c1-4b66-92e6-184ff069d109" providerId="ADAL" clId="{9F878FF9-4450-42AD-9D68-833320867EF2}" dt="2024-12-19T16:37:58.415" v="619" actId="14100"/>
        <pc:sldMkLst>
          <pc:docMk/>
          <pc:sldMk cId="501831207" sldId="884"/>
        </pc:sldMkLst>
        <pc:spChg chg="mod">
          <ac:chgData name="Audrey Litterick" userId="0aa95b33-26c1-4b66-92e6-184ff069d109" providerId="ADAL" clId="{9F878FF9-4450-42AD-9D68-833320867EF2}" dt="2024-12-19T16:37:58.415" v="619" actId="14100"/>
          <ac:spMkLst>
            <pc:docMk/>
            <pc:sldMk cId="501831207" sldId="884"/>
            <ac:spMk id="2" creationId="{61947D50-11F3-AAEB-40F0-3FD1F402D7B1}"/>
          </ac:spMkLst>
        </pc:spChg>
      </pc:sldChg>
      <pc:sldChg chg="del">
        <pc:chgData name="Audrey Litterick" userId="0aa95b33-26c1-4b66-92e6-184ff069d109" providerId="ADAL" clId="{9F878FF9-4450-42AD-9D68-833320867EF2}" dt="2024-12-19T13:48:40.802" v="394" actId="47"/>
        <pc:sldMkLst>
          <pc:docMk/>
          <pc:sldMk cId="496894030" sldId="885"/>
        </pc:sldMkLst>
      </pc:sldChg>
      <pc:sldChg chg="modSp mod">
        <pc:chgData name="Audrey Litterick" userId="0aa95b33-26c1-4b66-92e6-184ff069d109" providerId="ADAL" clId="{9F878FF9-4450-42AD-9D68-833320867EF2}" dt="2024-12-19T16:58:49.009" v="1572" actId="20577"/>
        <pc:sldMkLst>
          <pc:docMk/>
          <pc:sldMk cId="2230406734" sldId="886"/>
        </pc:sldMkLst>
        <pc:spChg chg="mod">
          <ac:chgData name="Audrey Litterick" userId="0aa95b33-26c1-4b66-92e6-184ff069d109" providerId="ADAL" clId="{9F878FF9-4450-42AD-9D68-833320867EF2}" dt="2024-12-19T16:58:49.009" v="1572" actId="20577"/>
          <ac:spMkLst>
            <pc:docMk/>
            <pc:sldMk cId="2230406734" sldId="886"/>
            <ac:spMk id="3" creationId="{C0766071-93F1-F8AA-61CD-13D5E52D1ED1}"/>
          </ac:spMkLst>
        </pc:spChg>
      </pc:sldChg>
      <pc:sldChg chg="modSp mod">
        <pc:chgData name="Audrey Litterick" userId="0aa95b33-26c1-4b66-92e6-184ff069d109" providerId="ADAL" clId="{9F878FF9-4450-42AD-9D68-833320867EF2}" dt="2024-12-19T16:48:05.803" v="1058" actId="6549"/>
        <pc:sldMkLst>
          <pc:docMk/>
          <pc:sldMk cId="50548983" sldId="887"/>
        </pc:sldMkLst>
        <pc:spChg chg="mod">
          <ac:chgData name="Audrey Litterick" userId="0aa95b33-26c1-4b66-92e6-184ff069d109" providerId="ADAL" clId="{9F878FF9-4450-42AD-9D68-833320867EF2}" dt="2024-12-19T16:48:05.803" v="1058" actId="6549"/>
          <ac:spMkLst>
            <pc:docMk/>
            <pc:sldMk cId="50548983" sldId="887"/>
            <ac:spMk id="10" creationId="{C761C4E2-422B-0AE3-939F-029C5CBC85F3}"/>
          </ac:spMkLst>
        </pc:spChg>
      </pc:sldChg>
      <pc:sldChg chg="addSp delSp modSp mod modClrScheme chgLayout">
        <pc:chgData name="Audrey Litterick" userId="0aa95b33-26c1-4b66-92e6-184ff069d109" providerId="ADAL" clId="{9F878FF9-4450-42AD-9D68-833320867EF2}" dt="2024-12-19T16:48:48.351" v="1064" actId="1076"/>
        <pc:sldMkLst>
          <pc:docMk/>
          <pc:sldMk cId="347594370" sldId="888"/>
        </pc:sldMkLst>
        <pc:spChg chg="del">
          <ac:chgData name="Audrey Litterick" userId="0aa95b33-26c1-4b66-92e6-184ff069d109" providerId="ADAL" clId="{9F878FF9-4450-42AD-9D68-833320867EF2}" dt="2024-12-19T16:48:27.863" v="1060" actId="21"/>
          <ac:spMkLst>
            <pc:docMk/>
            <pc:sldMk cId="347594370" sldId="888"/>
            <ac:spMk id="2" creationId="{61A526D6-5869-2AEC-55DC-4288F5F369DE}"/>
          </ac:spMkLst>
        </pc:spChg>
        <pc:spChg chg="del mod">
          <ac:chgData name="Audrey Litterick" userId="0aa95b33-26c1-4b66-92e6-184ff069d109" providerId="ADAL" clId="{9F878FF9-4450-42AD-9D68-833320867EF2}" dt="2024-12-19T16:48:22.667" v="1059" actId="21"/>
          <ac:spMkLst>
            <pc:docMk/>
            <pc:sldMk cId="347594370" sldId="888"/>
            <ac:spMk id="6" creationId="{61C92EE1-7529-0831-7C99-3A831EF792CD}"/>
          </ac:spMkLst>
        </pc:spChg>
        <pc:spChg chg="add del mod">
          <ac:chgData name="Audrey Litterick" userId="0aa95b33-26c1-4b66-92e6-184ff069d109" providerId="ADAL" clId="{9F878FF9-4450-42AD-9D68-833320867EF2}" dt="2024-12-19T16:48:33.616" v="1061" actId="700"/>
          <ac:spMkLst>
            <pc:docMk/>
            <pc:sldMk cId="347594370" sldId="888"/>
            <ac:spMk id="8" creationId="{20A891CA-2CB6-9080-56D3-826C4972379E}"/>
          </ac:spMkLst>
        </pc:spChg>
        <pc:picChg chg="mod ord">
          <ac:chgData name="Audrey Litterick" userId="0aa95b33-26c1-4b66-92e6-184ff069d109" providerId="ADAL" clId="{9F878FF9-4450-42AD-9D68-833320867EF2}" dt="2024-12-19T16:48:48.351" v="1064" actId="1076"/>
          <ac:picMkLst>
            <pc:docMk/>
            <pc:sldMk cId="347594370" sldId="888"/>
            <ac:picMk id="10" creationId="{4993C634-18C6-504F-CF86-C6B83992A21B}"/>
          </ac:picMkLst>
        </pc:picChg>
      </pc:sldChg>
      <pc:sldChg chg="modSp mod">
        <pc:chgData name="Audrey Litterick" userId="0aa95b33-26c1-4b66-92e6-184ff069d109" providerId="ADAL" clId="{9F878FF9-4450-42AD-9D68-833320867EF2}" dt="2024-12-19T16:38:23.437" v="621" actId="1076"/>
        <pc:sldMkLst>
          <pc:docMk/>
          <pc:sldMk cId="218486282" sldId="890"/>
        </pc:sldMkLst>
        <pc:spChg chg="mod">
          <ac:chgData name="Audrey Litterick" userId="0aa95b33-26c1-4b66-92e6-184ff069d109" providerId="ADAL" clId="{9F878FF9-4450-42AD-9D68-833320867EF2}" dt="2024-12-19T16:38:23.437" v="621" actId="1076"/>
          <ac:spMkLst>
            <pc:docMk/>
            <pc:sldMk cId="218486282" sldId="890"/>
            <ac:spMk id="8" creationId="{4CF1305D-CD6F-FC57-8602-52EDDA50EF82}"/>
          </ac:spMkLst>
        </pc:spChg>
      </pc:sldChg>
      <pc:sldChg chg="del">
        <pc:chgData name="Audrey Litterick" userId="0aa95b33-26c1-4b66-92e6-184ff069d109" providerId="ADAL" clId="{9F878FF9-4450-42AD-9D68-833320867EF2}" dt="2024-12-19T13:48:47.784" v="396" actId="47"/>
        <pc:sldMkLst>
          <pc:docMk/>
          <pc:sldMk cId="1965025725" sldId="892"/>
        </pc:sldMkLst>
      </pc:sldChg>
      <pc:sldChg chg="del">
        <pc:chgData name="Audrey Litterick" userId="0aa95b33-26c1-4b66-92e6-184ff069d109" providerId="ADAL" clId="{9F878FF9-4450-42AD-9D68-833320867EF2}" dt="2024-12-19T17:01:38.353" v="1651" actId="47"/>
        <pc:sldMkLst>
          <pc:docMk/>
          <pc:sldMk cId="813034677" sldId="894"/>
        </pc:sldMkLst>
      </pc:sldChg>
      <pc:sldChg chg="del">
        <pc:chgData name="Audrey Litterick" userId="0aa95b33-26c1-4b66-92e6-184ff069d109" providerId="ADAL" clId="{9F878FF9-4450-42AD-9D68-833320867EF2}" dt="2024-12-19T17:01:39.156" v="1652" actId="47"/>
        <pc:sldMkLst>
          <pc:docMk/>
          <pc:sldMk cId="2078744617" sldId="895"/>
        </pc:sldMkLst>
      </pc:sldChg>
      <pc:sldChg chg="del">
        <pc:chgData name="Audrey Litterick" userId="0aa95b33-26c1-4b66-92e6-184ff069d109" providerId="ADAL" clId="{9F878FF9-4450-42AD-9D68-833320867EF2}" dt="2024-12-19T13:48:41.965" v="395" actId="47"/>
        <pc:sldMkLst>
          <pc:docMk/>
          <pc:sldMk cId="548339103" sldId="896"/>
        </pc:sldMkLst>
      </pc:sldChg>
      <pc:sldChg chg="del">
        <pc:chgData name="Audrey Litterick" userId="0aa95b33-26c1-4b66-92e6-184ff069d109" providerId="ADAL" clId="{9F878FF9-4450-42AD-9D68-833320867EF2}" dt="2024-12-19T16:54:30.610" v="1418" actId="47"/>
        <pc:sldMkLst>
          <pc:docMk/>
          <pc:sldMk cId="1320085121" sldId="897"/>
        </pc:sldMkLst>
      </pc:sldChg>
      <pc:sldChg chg="del">
        <pc:chgData name="Audrey Litterick" userId="0aa95b33-26c1-4b66-92e6-184ff069d109" providerId="ADAL" clId="{9F878FF9-4450-42AD-9D68-833320867EF2}" dt="2024-12-19T16:54:30.610" v="1418" actId="47"/>
        <pc:sldMkLst>
          <pc:docMk/>
          <pc:sldMk cId="2283800959" sldId="898"/>
        </pc:sldMkLst>
      </pc:sldChg>
      <pc:sldChg chg="del">
        <pc:chgData name="Audrey Litterick" userId="0aa95b33-26c1-4b66-92e6-184ff069d109" providerId="ADAL" clId="{9F878FF9-4450-42AD-9D68-833320867EF2}" dt="2024-12-19T16:54:39.035" v="1422" actId="47"/>
        <pc:sldMkLst>
          <pc:docMk/>
          <pc:sldMk cId="3184230132" sldId="899"/>
        </pc:sldMkLst>
      </pc:sldChg>
      <pc:sldChg chg="del">
        <pc:chgData name="Audrey Litterick" userId="0aa95b33-26c1-4b66-92e6-184ff069d109" providerId="ADAL" clId="{9F878FF9-4450-42AD-9D68-833320867EF2}" dt="2024-12-19T16:55:47.460" v="1426" actId="47"/>
        <pc:sldMkLst>
          <pc:docMk/>
          <pc:sldMk cId="3180845279" sldId="900"/>
        </pc:sldMkLst>
      </pc:sldChg>
      <pc:sldChg chg="del">
        <pc:chgData name="Audrey Litterick" userId="0aa95b33-26c1-4b66-92e6-184ff069d109" providerId="ADAL" clId="{9F878FF9-4450-42AD-9D68-833320867EF2}" dt="2024-12-19T16:55:55.742" v="1427" actId="47"/>
        <pc:sldMkLst>
          <pc:docMk/>
          <pc:sldMk cId="1201204363" sldId="901"/>
        </pc:sldMkLst>
      </pc:sldChg>
      <pc:sldChg chg="del">
        <pc:chgData name="Audrey Litterick" userId="0aa95b33-26c1-4b66-92e6-184ff069d109" providerId="ADAL" clId="{9F878FF9-4450-42AD-9D68-833320867EF2}" dt="2024-12-19T16:56:02.946" v="1428" actId="47"/>
        <pc:sldMkLst>
          <pc:docMk/>
          <pc:sldMk cId="1853747260" sldId="902"/>
        </pc:sldMkLst>
      </pc:sldChg>
      <pc:sldChg chg="modSp mod">
        <pc:chgData name="Audrey Litterick" userId="0aa95b33-26c1-4b66-92e6-184ff069d109" providerId="ADAL" clId="{9F878FF9-4450-42AD-9D68-833320867EF2}" dt="2024-12-19T16:59:16.628" v="1573" actId="20577"/>
        <pc:sldMkLst>
          <pc:docMk/>
          <pc:sldMk cId="1789518912" sldId="903"/>
        </pc:sldMkLst>
        <pc:spChg chg="mod">
          <ac:chgData name="Audrey Litterick" userId="0aa95b33-26c1-4b66-92e6-184ff069d109" providerId="ADAL" clId="{9F878FF9-4450-42AD-9D68-833320867EF2}" dt="2024-12-19T16:59:16.628" v="1573" actId="20577"/>
          <ac:spMkLst>
            <pc:docMk/>
            <pc:sldMk cId="1789518912" sldId="903"/>
            <ac:spMk id="3" creationId="{9A8EF9B3-C2A1-C937-8853-495B1B86624D}"/>
          </ac:spMkLst>
        </pc:spChg>
      </pc:sldChg>
      <pc:sldChg chg="del">
        <pc:chgData name="Audrey Litterick" userId="0aa95b33-26c1-4b66-92e6-184ff069d109" providerId="ADAL" clId="{9F878FF9-4450-42AD-9D68-833320867EF2}" dt="2024-12-19T16:56:06.593" v="1429" actId="47"/>
        <pc:sldMkLst>
          <pc:docMk/>
          <pc:sldMk cId="492169709" sldId="904"/>
        </pc:sldMkLst>
      </pc:sldChg>
      <pc:sldChg chg="del">
        <pc:chgData name="Audrey Litterick" userId="0aa95b33-26c1-4b66-92e6-184ff069d109" providerId="ADAL" clId="{9F878FF9-4450-42AD-9D68-833320867EF2}" dt="2024-12-19T16:54:52.118" v="1423" actId="47"/>
        <pc:sldMkLst>
          <pc:docMk/>
          <pc:sldMk cId="4052480504" sldId="905"/>
        </pc:sldMkLst>
      </pc:sldChg>
      <pc:sldChg chg="del">
        <pc:chgData name="Audrey Litterick" userId="0aa95b33-26c1-4b66-92e6-184ff069d109" providerId="ADAL" clId="{9F878FF9-4450-42AD-9D68-833320867EF2}" dt="2024-12-19T16:54:53.628" v="1424" actId="47"/>
        <pc:sldMkLst>
          <pc:docMk/>
          <pc:sldMk cId="2656192246" sldId="906"/>
        </pc:sldMkLst>
      </pc:sldChg>
      <pc:sldChg chg="del">
        <pc:chgData name="Audrey Litterick" userId="0aa95b33-26c1-4b66-92e6-184ff069d109" providerId="ADAL" clId="{9F878FF9-4450-42AD-9D68-833320867EF2}" dt="2024-12-19T16:54:54.653" v="1425" actId="47"/>
        <pc:sldMkLst>
          <pc:docMk/>
          <pc:sldMk cId="3684105941" sldId="907"/>
        </pc:sldMkLst>
      </pc:sldChg>
      <pc:sldChg chg="modSp mod">
        <pc:chgData name="Audrey Litterick" userId="0aa95b33-26c1-4b66-92e6-184ff069d109" providerId="ADAL" clId="{9F878FF9-4450-42AD-9D68-833320867EF2}" dt="2024-12-19T16:57:49.229" v="1569" actId="6549"/>
        <pc:sldMkLst>
          <pc:docMk/>
          <pc:sldMk cId="3751453781" sldId="908"/>
        </pc:sldMkLst>
        <pc:spChg chg="mod">
          <ac:chgData name="Audrey Litterick" userId="0aa95b33-26c1-4b66-92e6-184ff069d109" providerId="ADAL" clId="{9F878FF9-4450-42AD-9D68-833320867EF2}" dt="2024-12-19T13:49:23.001" v="399" actId="6549"/>
          <ac:spMkLst>
            <pc:docMk/>
            <pc:sldMk cId="3751453781" sldId="908"/>
            <ac:spMk id="2" creationId="{00000000-0000-0000-0000-000000000000}"/>
          </ac:spMkLst>
        </pc:spChg>
        <pc:spChg chg="mod">
          <ac:chgData name="Audrey Litterick" userId="0aa95b33-26c1-4b66-92e6-184ff069d109" providerId="ADAL" clId="{9F878FF9-4450-42AD-9D68-833320867EF2}" dt="2024-12-19T16:57:49.229" v="1569" actId="6549"/>
          <ac:spMkLst>
            <pc:docMk/>
            <pc:sldMk cId="3751453781" sldId="908"/>
            <ac:spMk id="7" creationId="{00000000-0000-0000-0000-000000000000}"/>
          </ac:spMkLst>
        </pc:spChg>
      </pc:sldChg>
      <pc:sldChg chg="del">
        <pc:chgData name="Audrey Litterick" userId="0aa95b33-26c1-4b66-92e6-184ff069d109" providerId="ADAL" clId="{9F878FF9-4450-42AD-9D68-833320867EF2}" dt="2024-12-19T16:54:30.610" v="1418" actId="47"/>
        <pc:sldMkLst>
          <pc:docMk/>
          <pc:sldMk cId="3185178105" sldId="909"/>
        </pc:sldMkLst>
      </pc:sldChg>
      <pc:sldChg chg="modSp new mod">
        <pc:chgData name="Audrey Litterick" userId="0aa95b33-26c1-4b66-92e6-184ff069d109" providerId="ADAL" clId="{9F878FF9-4450-42AD-9D68-833320867EF2}" dt="2024-12-19T16:52:53.700" v="1417" actId="27636"/>
        <pc:sldMkLst>
          <pc:docMk/>
          <pc:sldMk cId="717831856" sldId="910"/>
        </pc:sldMkLst>
        <pc:spChg chg="mod">
          <ac:chgData name="Audrey Litterick" userId="0aa95b33-26c1-4b66-92e6-184ff069d109" providerId="ADAL" clId="{9F878FF9-4450-42AD-9D68-833320867EF2}" dt="2024-12-19T16:44:58.881" v="763" actId="20577"/>
          <ac:spMkLst>
            <pc:docMk/>
            <pc:sldMk cId="717831856" sldId="910"/>
            <ac:spMk id="2" creationId="{D58A0D0A-A41D-91F8-C517-C0EFC297D8C3}"/>
          </ac:spMkLst>
        </pc:spChg>
        <pc:spChg chg="mod">
          <ac:chgData name="Audrey Litterick" userId="0aa95b33-26c1-4b66-92e6-184ff069d109" providerId="ADAL" clId="{9F878FF9-4450-42AD-9D68-833320867EF2}" dt="2024-12-19T16:52:53.700" v="1417" actId="27636"/>
          <ac:spMkLst>
            <pc:docMk/>
            <pc:sldMk cId="717831856" sldId="910"/>
            <ac:spMk id="3" creationId="{4A3B4EE7-9C9F-AAE1-52BD-93C73B2EE3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D146-E091-4B94-A175-B4A340C6C499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8F872-F104-477A-AA69-2F11009C9B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58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1C0E1-A441-4EDF-A355-C102663CBF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8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F872-F104-477A-AA69-2F11009C9BA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73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8F872-F104-477A-AA69-2F11009C9BA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7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9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06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34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671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90691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38814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8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4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67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6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802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40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49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8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5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0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0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70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93783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65376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12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834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1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28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608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648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465039" y="6094814"/>
            <a:ext cx="8559564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GB" sz="2400" b="0" i="0" u="none" strike="noStrike" cap="none" spc="0" baseline="0">
                <a:solidFill>
                  <a:srgbClr val="000000"/>
                </a:solidFill>
                <a:uFillTx/>
                <a:latin typeface="Open Sans"/>
                <a:cs typeface="Open San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30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4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8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01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73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92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8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9816-A13B-496B-9529-0611E8FA374B}" type="datetimeFigureOut">
              <a:rPr lang="en-GB" smtClean="0"/>
              <a:t>20/12/2024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9BF6-73A9-4E93-81F3-B0B3A6BF8E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59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7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021F-5C43-44A3-8398-9429445AEC8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20/12/2024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F866-4D31-4D4D-8BCB-16A0B4E0FA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udrey@earthcaretechnical.co.uk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farmers.org/field-labs/peat-free-block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nna@earthcaretechnical.co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B685-AA05-B02F-8CC8-313A1015B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54201"/>
            <a:ext cx="10363200" cy="23876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Eliminating peat from propagation using growing media blocks</a:t>
            </a:r>
            <a:br>
              <a:rPr lang="en-GB" sz="40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GB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The Sow and </a:t>
            </a:r>
            <a:r>
              <a:rPr lang="en-GB" sz="4000" dirty="0" err="1">
                <a:solidFill>
                  <a:schemeClr val="bg1">
                    <a:lumMod val="50000"/>
                  </a:schemeClr>
                </a:solidFill>
              </a:rPr>
              <a:t>GrowBlocks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F40CE-F827-CFB6-1556-6654CD6EE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3971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Audrey Litterick, Earthcare Technical Ltd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2"/>
              </a:rPr>
              <a:t>audrey@earthcaretechnical.co.uk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45739E7-E407-91C7-883C-9AA5E5EC5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31516" r="2996" b="37575"/>
          <a:stretch/>
        </p:blipFill>
        <p:spPr>
          <a:xfrm>
            <a:off x="438392" y="430269"/>
            <a:ext cx="3208016" cy="11059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2C85E6-2605-F0A9-539F-B43CA495ACE3}"/>
              </a:ext>
            </a:extLst>
          </p:cNvPr>
          <p:cNvSpPr/>
          <p:nvPr/>
        </p:nvSpPr>
        <p:spPr>
          <a:xfrm>
            <a:off x="0" y="6647755"/>
            <a:ext cx="12192000" cy="2102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38E8E-8A52-5EDE-A425-5BB4971AF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818" y="408194"/>
            <a:ext cx="3516182" cy="1498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CF148-E118-D3F1-E77A-0A704BC6A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333" y="528267"/>
            <a:ext cx="2962192" cy="8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540A-3AD8-E458-DA94-020E9130D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C91F-8E8A-DC34-16EF-304FF862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Making </a:t>
            </a:r>
            <a:r>
              <a:rPr lang="en-GB" sz="4000" dirty="0" err="1"/>
              <a:t>GrowBlocks</a:t>
            </a:r>
            <a:endParaRPr lang="en-GB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1AA4-4BCD-113A-A8E9-45D7B82B4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7725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Had several volunteers so job was done fairly quickly, but it is still time-consuming, when all jobs are taken into account: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sourcing compost ingredients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compost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sourcing growing media ingredients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mixing growing 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making and setting out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sowing (more or less time-consuming than standard practice?)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C54DA4-9516-5F72-18F5-524D68ABC5E6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9B831F-556F-4A39-8259-B2DDA47049C4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3EDD7224-2B0A-38D9-F839-6405CE7F9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DE830A8-A2E4-CE62-1401-EACEDDAF48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400" y="1690690"/>
            <a:ext cx="5181600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9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99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Control treatments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DC451-51A0-5EC0-5180-D3969C665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444" y="2118775"/>
            <a:ext cx="4663440" cy="37673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all four trials, we </a:t>
            </a:r>
            <a:r>
              <a:rPr lang="en-GB" sz="2400" dirty="0"/>
              <a:t>included a control treatment (a proprietary growing medium “Moorland Gold” based on 100% waste peat filtered from drinking water supplies).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One trial also included a </a:t>
            </a:r>
            <a:r>
              <a:rPr lang="en-GB" dirty="0"/>
              <a:t>second</a:t>
            </a:r>
            <a:r>
              <a:rPr lang="en-GB" sz="2400" dirty="0"/>
              <a:t> control (</a:t>
            </a:r>
            <a:r>
              <a:rPr lang="en-GB" sz="2400" dirty="0" err="1"/>
              <a:t>Klassman</a:t>
            </a:r>
            <a:r>
              <a:rPr lang="en-GB" sz="2400" dirty="0"/>
              <a:t> reduced-peat propagation medium).</a:t>
            </a:r>
          </a:p>
          <a:p>
            <a:endParaRPr lang="en-GB" dirty="0"/>
          </a:p>
        </p:txBody>
      </p:sp>
      <p:pic>
        <p:nvPicPr>
          <p:cNvPr id="10" name="Content Placeholder 9" descr="A trays of soil on a pallet&#10;&#10;Description automatically generated">
            <a:extLst>
              <a:ext uri="{FF2B5EF4-FFF2-40B4-BE49-F238E27FC236}">
                <a16:creationId xmlns:a16="http://schemas.microsoft.com/office/drawing/2014/main" id="{EB787193-6C62-97AF-42DE-7C09F29CC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9" y="2133799"/>
            <a:ext cx="4904921" cy="3496865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86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9951-F3AE-FE84-2499-66DDD0B2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84CF-4E64-07F5-3C02-F63E2665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At each nursery, we:</a:t>
            </a:r>
          </a:p>
        </p:txBody>
      </p:sp>
      <p:pic>
        <p:nvPicPr>
          <p:cNvPr id="12" name="Content Placeholder 11" descr="A person standing outside with a tray of soil&#10;&#10;Description automatically generated">
            <a:extLst>
              <a:ext uri="{FF2B5EF4-FFF2-40B4-BE49-F238E27FC236}">
                <a16:creationId xmlns:a16="http://schemas.microsoft.com/office/drawing/2014/main" id="{6588C79A-D632-ABB3-DD1E-CF7686FAEE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61C4E2-422B-0AE3-939F-029C5CBC85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sowed 12 blocks of peas and 15 blocks of kale or lettuce in each plot;</a:t>
            </a:r>
          </a:p>
          <a:p>
            <a:r>
              <a:rPr lang="en-GB" sz="2800" dirty="0"/>
              <a:t>set the blocks on capillary matting on plastic trays in a replicated (3 reps), randomised block design;</a:t>
            </a:r>
          </a:p>
          <a:p>
            <a:r>
              <a:rPr lang="en-GB" sz="2800" dirty="0"/>
              <a:t>kept each replicate on a separate plastic tray;</a:t>
            </a:r>
          </a:p>
          <a:p>
            <a:r>
              <a:rPr lang="en-GB" sz="2800" dirty="0"/>
              <a:t>covered the blocks with protective mesh until the young seedlings were through, watering regularly.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5D7749-658D-5FEB-0057-342CB37EDD0A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59D1AA-6058-F94F-9CC8-B87BDD5C2441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B8EDDEA2-D8B0-8C44-A934-D53AA6994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4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562088"/>
            <a:ext cx="11037454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Lab testing and seed germination/plant growth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50CF6-FA4E-AFCF-690D-F2344C899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3" y="2141535"/>
            <a:ext cx="10624127" cy="4351338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Tested the constituents, nursery-made growing media and controls for a range of physical, chemical and biological parameters</a:t>
            </a:r>
          </a:p>
          <a:p>
            <a:pPr marL="800100" lvl="2" indent="-342900">
              <a:buClr>
                <a:schemeClr val="tx1">
                  <a:lumMod val="60000"/>
                  <a:lumOff val="40000"/>
                </a:schemeClr>
              </a:buClr>
            </a:pPr>
            <a:r>
              <a:rPr lang="en-GB" sz="2400" dirty="0"/>
              <a:t>Aimed to help determine the reason for good/poor growing media performance.</a:t>
            </a:r>
          </a:p>
          <a:p>
            <a:pPr marL="342900" lvl="1" indent="-342900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lvl="1" indent="-342900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Measured seed germination, seedling performance and plant growth over a period of several weeks</a:t>
            </a:r>
          </a:p>
          <a:p>
            <a:pPr marL="342900" lvl="1" indent="-342900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lvl="1" indent="-342900"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7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2E2E-3672-FC99-503C-5DD57FC6F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tray of seedlings in a tray&#10;&#10;Description automatically generated">
            <a:extLst>
              <a:ext uri="{FF2B5EF4-FFF2-40B4-BE49-F238E27FC236}">
                <a16:creationId xmlns:a16="http://schemas.microsoft.com/office/drawing/2014/main" id="{4993C634-18C6-504F-CF86-C6B83992A21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01" y="494305"/>
            <a:ext cx="7826808" cy="5869390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2D2820-E55D-0D62-5B0A-11FE62F18A36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C4764D-D442-8D6E-EC57-F475A9B60EEE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9D461D97-E088-AA5B-FF32-E935F083A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9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0D0A-A41D-91F8-C517-C0EFC297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4EE7-9C9F-AAE1-52BD-93C73B2EE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nursery-made media generally performed very well!</a:t>
            </a:r>
          </a:p>
          <a:p>
            <a:r>
              <a:rPr lang="en-GB" dirty="0"/>
              <a:t>In most </a:t>
            </a:r>
            <a:r>
              <a:rPr lang="en-GB" dirty="0" err="1"/>
              <a:t>repects</a:t>
            </a:r>
            <a:r>
              <a:rPr lang="en-GB" dirty="0"/>
              <a:t>, the nursery-made, compost-based media in each trial performed as well as the Moorland Gold control in terms of:</a:t>
            </a:r>
          </a:p>
          <a:p>
            <a:pPr lvl="1"/>
            <a:r>
              <a:rPr lang="en-GB" dirty="0"/>
              <a:t>seed germination (of lettuce, pea and kale) </a:t>
            </a:r>
          </a:p>
          <a:p>
            <a:pPr lvl="1"/>
            <a:r>
              <a:rPr lang="en-GB" dirty="0"/>
              <a:t>plant growth (of lettuce, pea and kale)</a:t>
            </a:r>
          </a:p>
          <a:p>
            <a:r>
              <a:rPr lang="en-GB" dirty="0"/>
              <a:t>In one or two cases, the nursery-made media performed better than the  Moorland Gold control.</a:t>
            </a:r>
          </a:p>
          <a:p>
            <a:r>
              <a:rPr lang="en-GB" dirty="0"/>
              <a:t>In no case where the </a:t>
            </a:r>
            <a:r>
              <a:rPr lang="en-GB" dirty="0" err="1"/>
              <a:t>Klasmann</a:t>
            </a:r>
            <a:r>
              <a:rPr lang="en-GB" dirty="0"/>
              <a:t> reduced-peat medium was used was it out-performed by one of our nursery-made media.</a:t>
            </a:r>
          </a:p>
        </p:txBody>
      </p:sp>
    </p:spTree>
    <p:extLst>
      <p:ext uri="{BB962C8B-B14F-4D97-AF65-F5344CB8AC3E}">
        <p14:creationId xmlns:p14="http://schemas.microsoft.com/office/powerpoint/2010/main" val="71783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22" y="478289"/>
            <a:ext cx="10515600" cy="836162"/>
          </a:xfrm>
        </p:spPr>
        <p:txBody>
          <a:bodyPr>
            <a:normAutofit/>
          </a:bodyPr>
          <a:lstStyle/>
          <a:p>
            <a:r>
              <a:rPr lang="en-GB" sz="4000" dirty="0"/>
              <a:t>Key messages from </a:t>
            </a:r>
            <a:r>
              <a:rPr lang="en-GB" sz="4000" dirty="0" err="1"/>
              <a:t>GrowBlocks</a:t>
            </a:r>
            <a:r>
              <a:rPr lang="en-GB" sz="4000" dirty="0"/>
              <a:t> trials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122" y="1607825"/>
            <a:ext cx="11283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Commercial growing media can be very poor! Always run germination trials before buying any medium in bulk!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making your own: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know that good compost, good media and good blocks takes time. Consider carefully the full cost implications of making both: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your own growing media and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your own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yes, nursery-made media can be good enough: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potentially much better than the worst proprietary brands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/>
              <a:t>probably not as consistently good for all plant species as the best proprietary brands, but with practice, perhaps it could be.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45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22" y="397379"/>
            <a:ext cx="10515600" cy="836162"/>
          </a:xfrm>
        </p:spPr>
        <p:txBody>
          <a:bodyPr>
            <a:normAutofit/>
          </a:bodyPr>
          <a:lstStyle/>
          <a:p>
            <a:r>
              <a:rPr lang="en-GB" sz="4000" dirty="0"/>
              <a:t>Key outputs from </a:t>
            </a:r>
            <a:r>
              <a:rPr lang="en-GB" sz="4000" dirty="0" err="1"/>
              <a:t>GrowBlocks</a:t>
            </a:r>
            <a:r>
              <a:rPr lang="en-GB" sz="4000" dirty="0"/>
              <a:t> trials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122" y="1166842"/>
            <a:ext cx="112831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Innovative Farmers </a:t>
            </a:r>
            <a:r>
              <a:rPr lang="en-GB" sz="2400" dirty="0" err="1"/>
              <a:t>GrowBlocks</a:t>
            </a:r>
            <a:r>
              <a:rPr lang="en-GB" sz="2400" dirty="0"/>
              <a:t> Project web page, which is updated regularly (</a:t>
            </a:r>
            <a:r>
              <a:rPr lang="en-GB" sz="2400" dirty="0">
                <a:hlinkClick r:id="rId3"/>
              </a:rPr>
              <a:t>https://innovativefarmers.org/field-labs/peat-free-blocking/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Guidance Note 1: A new field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Guidance Note 2: The composting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Guidance Note 3: Making and using growing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Guidance Note 4: Testing growing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Guidance Note 5: Results of testing nursery-made growing media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Final Project Report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54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CB55-C4B9-FBB6-E1CB-7848FFA2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433"/>
            <a:ext cx="10515600" cy="2442009"/>
          </a:xfrm>
        </p:spPr>
        <p:txBody>
          <a:bodyPr>
            <a:normAutofit/>
          </a:bodyPr>
          <a:lstStyle/>
          <a:p>
            <a:r>
              <a:rPr lang="en-GB" sz="3600" dirty="0"/>
              <a:t>Thankyou!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On behalf of the Sow and </a:t>
            </a:r>
            <a:r>
              <a:rPr lang="en-GB" sz="3600" dirty="0" err="1"/>
              <a:t>GrowBlocks</a:t>
            </a:r>
            <a:r>
              <a:rPr lang="en-GB" sz="3600" dirty="0"/>
              <a:t>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78B8-B14D-93C5-4625-8A16733B5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6504"/>
            <a:ext cx="10515600" cy="346921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audrey@earthcaretechnical.co.uk</a:t>
            </a:r>
            <a:r>
              <a:rPr lang="en-GB" sz="2000" dirty="0"/>
              <a:t>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D07B29A-6356-CE1D-A5C8-D1B07AD90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31516" r="2996" b="37575"/>
          <a:stretch/>
        </p:blipFill>
        <p:spPr>
          <a:xfrm>
            <a:off x="660064" y="421829"/>
            <a:ext cx="3208016" cy="11059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C12FB-05BD-8E89-7E44-2FC34A3E27FA}"/>
              </a:ext>
            </a:extLst>
          </p:cNvPr>
          <p:cNvSpPr/>
          <p:nvPr/>
        </p:nvSpPr>
        <p:spPr>
          <a:xfrm>
            <a:off x="0" y="6647755"/>
            <a:ext cx="12192000" cy="2102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F23E7-4568-AE11-A31D-EB4975C7B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31" y="376514"/>
            <a:ext cx="3517697" cy="1499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4DBD3-9D63-DFD1-D764-2D3974A1D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107" y="581057"/>
            <a:ext cx="296291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8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7A4265-4A62-965F-AD81-DED2F592D7E1}"/>
              </a:ext>
            </a:extLst>
          </p:cNvPr>
          <p:cNvGraphicFramePr>
            <a:graphicFrameLocks noGrp="1"/>
          </p:cNvGraphicFramePr>
          <p:nvPr/>
        </p:nvGraphicFramePr>
        <p:xfrm>
          <a:off x="812800" y="1034542"/>
          <a:ext cx="10566399" cy="4788916"/>
        </p:xfrm>
        <a:graphic>
          <a:graphicData uri="http://schemas.openxmlformats.org/drawingml/2006/table">
            <a:tbl>
              <a:tblPr firstRow="1" firstCol="1" bandRow="1"/>
              <a:tblGrid>
                <a:gridCol w="3522133">
                  <a:extLst>
                    <a:ext uri="{9D8B030D-6E8A-4147-A177-3AD203B41FA5}">
                      <a16:colId xmlns:a16="http://schemas.microsoft.com/office/drawing/2014/main" val="2836175784"/>
                    </a:ext>
                  </a:extLst>
                </a:gridCol>
                <a:gridCol w="3522133">
                  <a:extLst>
                    <a:ext uri="{9D8B030D-6E8A-4147-A177-3AD203B41FA5}">
                      <a16:colId xmlns:a16="http://schemas.microsoft.com/office/drawing/2014/main" val="2331497450"/>
                    </a:ext>
                  </a:extLst>
                </a:gridCol>
                <a:gridCol w="3522133">
                  <a:extLst>
                    <a:ext uri="{9D8B030D-6E8A-4147-A177-3AD203B41FA5}">
                      <a16:colId xmlns:a16="http://schemas.microsoft.com/office/drawing/2014/main" val="437364965"/>
                    </a:ext>
                  </a:extLst>
                </a:gridCol>
              </a:tblGrid>
              <a:tr h="22207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1.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Vegan compost feedstock mixes used at the three trial sites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98039"/>
                  </a:ext>
                </a:extLst>
              </a:tr>
              <a:tr h="222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98064"/>
                  </a:ext>
                </a:extLst>
              </a:tr>
              <a:tr h="613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Wester Lawrenceton 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(tractor bucket volume = 50 litres)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Tombreck (5 loads per aerobin using 15 litre hand buckets)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 Neuk Growers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(Standard wheelbarrow)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35547"/>
                  </a:ext>
                </a:extLst>
              </a:tr>
              <a:tr h="28863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buckets brown bracken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buckets spent strawberry straw with small amount of chopped cardboard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1.3 buckets finely chopped </a:t>
                      </a: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ramial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willow woodchip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 buckets very wet grass mowings,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 very wet fresh nettles,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 shredded comfrey leaves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water added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buckets of finely chopped </a:t>
                      </a:r>
                      <a:r>
                        <a:rPr lang="en-GB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ramial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woodchip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buckets of brown bracken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buckets of fresh grass clippings with some rushes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big handfuls of wood ash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big handfuls of smashed up charcoal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big handfuls of mature garden compost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barrowloads containing 2 forks of: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straw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seaweed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comfrey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bracken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plus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barrows of wood chip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90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9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ict\Pictures\Work Pictures\Crops\Crops - ornamental\021_NC (Large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825" y="140"/>
            <a:ext cx="4119473" cy="68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2215" y="545332"/>
            <a:ext cx="6012559" cy="11871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Project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2600" y="2006302"/>
            <a:ext cx="5743575" cy="43063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800" dirty="0"/>
              <a:t>To eliminate peat and minimise use of plastic in veg/salad propagation through the use of nursery-produced growing media blocks based on “hot bin” compost, soil, leaf mould and coarse washed sand.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7B6C29-0FD2-12DC-D0BC-FADBD9C40D7B}"/>
              </a:ext>
            </a:extLst>
          </p:cNvPr>
          <p:cNvGraphicFramePr>
            <a:graphicFrameLocks noGrp="1"/>
          </p:cNvGraphicFramePr>
          <p:nvPr/>
        </p:nvGraphicFramePr>
        <p:xfrm>
          <a:off x="715818" y="296972"/>
          <a:ext cx="10760364" cy="6264056"/>
        </p:xfrm>
        <a:graphic>
          <a:graphicData uri="http://schemas.openxmlformats.org/drawingml/2006/table">
            <a:tbl>
              <a:tblPr firstRow="1" firstCol="1" bandRow="1"/>
              <a:tblGrid>
                <a:gridCol w="3586788">
                  <a:extLst>
                    <a:ext uri="{9D8B030D-6E8A-4147-A177-3AD203B41FA5}">
                      <a16:colId xmlns:a16="http://schemas.microsoft.com/office/drawing/2014/main" val="2473594870"/>
                    </a:ext>
                  </a:extLst>
                </a:gridCol>
                <a:gridCol w="4088630">
                  <a:extLst>
                    <a:ext uri="{9D8B030D-6E8A-4147-A177-3AD203B41FA5}">
                      <a16:colId xmlns:a16="http://schemas.microsoft.com/office/drawing/2014/main" val="2480643659"/>
                    </a:ext>
                  </a:extLst>
                </a:gridCol>
                <a:gridCol w="3084946">
                  <a:extLst>
                    <a:ext uri="{9D8B030D-6E8A-4147-A177-3AD203B41FA5}">
                      <a16:colId xmlns:a16="http://schemas.microsoft.com/office/drawing/2014/main" val="3232595789"/>
                    </a:ext>
                  </a:extLst>
                </a:gridCol>
              </a:tblGrid>
              <a:tr h="25871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 1.</a:t>
                      </a: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Non-vegan compost feedstock mixes used at the three trial sites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30335"/>
                  </a:ext>
                </a:extLst>
              </a:tr>
              <a:tr h="2587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297789"/>
                  </a:ext>
                </a:extLst>
              </a:tr>
              <a:tr h="71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Wester Lawrenceton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(tractor bucket volume = 50 litres)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Tombreck (5.5 loads per aerobin using 15 litre hand buckets)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East Neuk Growers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(Standard wheelbarrow)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27230"/>
                  </a:ext>
                </a:extLst>
              </a:tr>
              <a:tr h="49308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1.25 buckets brown bracken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2.25 buckets spent straw, mostly chicken bedding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 buckets chopped wool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 buckets shredded cardboard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 buckets finely chopped ramial willow woodchip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 buckets dried leaves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buckets equal quantities fresh nettles, grass mowings, shredded comfrey leaves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L diluted comfrey liquid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L water</a:t>
                      </a:r>
                      <a:endParaRPr lang="en-GB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bucket of finely chopped ramial woodchip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buckets of coarse softwood chip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buckets of brown bracken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bucket of fresh grass clippings with some rushes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1/10 of a bucket of rabbit poo plus bedding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¼ bucket of well-separated daggy sheeps wool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shovelful of well-rotted strawy FYM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big handfuls of wood ash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big handfuls of smashed up charcoal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big handfuls of mature garden compost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barrowloads containing 1 fork of: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straw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seaweed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comfrey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bracken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wool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manure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food waste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plus 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barrow of wood chip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E3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88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92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22" y="478289"/>
            <a:ext cx="10515600" cy="836162"/>
          </a:xfrm>
        </p:spPr>
        <p:txBody>
          <a:bodyPr>
            <a:normAutofit/>
          </a:bodyPr>
          <a:lstStyle/>
          <a:p>
            <a:r>
              <a:rPr lang="en-GB" sz="4000" dirty="0"/>
              <a:t>We wanted to: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122" y="1607825"/>
            <a:ext cx="11283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put some science background into practical work on composting and growing media.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avoid the confusion that often surrounds discussions about composts, composting and growing media - clearly defined key words!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project participants learn a bit 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composting;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growing media;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current relevant work going on elsewhere.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2"/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1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44" y="482685"/>
            <a:ext cx="10017186" cy="836162"/>
          </a:xfrm>
        </p:spPr>
        <p:txBody>
          <a:bodyPr>
            <a:normAutofit/>
          </a:bodyPr>
          <a:lstStyle/>
          <a:p>
            <a:r>
              <a:rPr lang="en-GB" sz="4000" dirty="0"/>
              <a:t>What we have done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444" y="1384776"/>
            <a:ext cx="10351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u="sng" dirty="0"/>
              <a:t>Preliminary work </a:t>
            </a:r>
            <a:r>
              <a:rPr lang="en-GB" sz="2400" dirty="0"/>
              <a:t>trial on performance of proprietary amateur and professional growing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u="sng" dirty="0"/>
              <a:t>Four main trials </a:t>
            </a:r>
            <a:r>
              <a:rPr lang="en-GB" sz="2400" dirty="0"/>
              <a:t>on three separate host nurseries/market gardens, supported by staff and volunteers </a:t>
            </a:r>
          </a:p>
          <a:p>
            <a:endParaRPr lang="en-GB" sz="2400" b="1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u="sng" dirty="0"/>
              <a:t>Five guidance notes </a:t>
            </a:r>
            <a:r>
              <a:rPr lang="en-GB" sz="2400" dirty="0"/>
              <a:t>describing compost, composting, growing media, how to make and use </a:t>
            </a:r>
            <a:r>
              <a:rPr lang="en-GB" sz="2400" dirty="0" err="1"/>
              <a:t>growblocks</a:t>
            </a:r>
            <a:r>
              <a:rPr lang="en-GB" sz="2400" dirty="0"/>
              <a:t> and testing of growing media.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accent1">
                    <a:lumMod val="75000"/>
                  </a:schemeClr>
                </a:solidFill>
              </a:rPr>
              <a:t>Literature review and information gathering exercise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to look at what other growers and research organisations have done in this area (ongoing).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63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55602"/>
            <a:ext cx="10145202" cy="836162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Trials hosts – small-scale commercial growers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430792"/>
            <a:ext cx="10912793" cy="595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/>
              <a:t>Wester </a:t>
            </a:r>
            <a:r>
              <a:rPr lang="en-GB" sz="2400" b="1" i="1" u="sng" dirty="0" err="1"/>
              <a:t>Lawrenceton</a:t>
            </a:r>
            <a:r>
              <a:rPr lang="en-GB" sz="2400" b="1" i="1" u="sng" dirty="0"/>
              <a:t> Farm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/>
              <a:t>Forres</a:t>
            </a:r>
            <a:r>
              <a:rPr lang="en-GB" sz="2400" dirty="0"/>
              <a:t>, Moray (Pam Rodway) 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Large garden scale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/>
              <a:t>East Neuk Market Garden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Anstruther, Fife (Connie Hunter and Tom Booth)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1.8 ha and 756 m</a:t>
            </a:r>
            <a:r>
              <a:rPr lang="en-GB" sz="2400" baseline="30000" dirty="0"/>
              <a:t>2</a:t>
            </a:r>
            <a:r>
              <a:rPr lang="en-GB" sz="2400" dirty="0"/>
              <a:t> of tunnel space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i="1" u="sng" dirty="0"/>
              <a:t>Tombreck Farm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Lawers, Aberfeldy, Perthshire (Rachel Wake and Ian </a:t>
            </a:r>
            <a:r>
              <a:rPr lang="en-GB" sz="2400" dirty="0" err="1"/>
              <a:t>Machacek</a:t>
            </a:r>
            <a:r>
              <a:rPr lang="en-GB" sz="2400" dirty="0"/>
              <a:t>)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0.14 </a:t>
            </a:r>
            <a:r>
              <a:rPr lang="en-GB" sz="2400" dirty="0"/>
              <a:t>ha and 202 m</a:t>
            </a:r>
            <a:r>
              <a:rPr lang="en-GB" sz="2400" baseline="30000" dirty="0"/>
              <a:t>2</a:t>
            </a:r>
            <a:r>
              <a:rPr lang="en-GB" sz="2400" dirty="0"/>
              <a:t> of tunnel space</a:t>
            </a:r>
          </a:p>
          <a:p>
            <a:pPr marL="800100" lvl="1" indent="-3429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96EA9A-43CE-F651-039C-808F4AD4CEE7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2AF926-964F-7F1C-96F1-A0CF9C42DA9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A503BAA0-2AB8-74AF-C83C-C474FBB03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6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B002-195A-79C4-968E-F812CD328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860D-207B-4E83-62C7-64CC3D0C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First we made “</a:t>
            </a:r>
            <a:r>
              <a:rPr lang="en-GB" sz="4000" dirty="0" err="1"/>
              <a:t>hotbin</a:t>
            </a:r>
            <a:r>
              <a:rPr lang="en-GB" sz="4000" dirty="0"/>
              <a:t> compost”: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8B75E-31B6-D69D-9203-F7A42F3E7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9669"/>
            <a:ext cx="6772565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Vegan and non-vegan composts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Recipes differed slightly between nurseries. </a:t>
            </a:r>
          </a:p>
          <a:p>
            <a:pPr marL="800100" lvl="1" indent="-342900"/>
            <a:r>
              <a:rPr lang="en-GB" dirty="0"/>
              <a:t>Contained only constituents which can be sourced locally to each nursery;</a:t>
            </a:r>
          </a:p>
          <a:p>
            <a:pPr marL="800100" lvl="1" indent="-342900"/>
            <a:r>
              <a:rPr lang="en-GB" dirty="0"/>
              <a:t>peat-free;</a:t>
            </a:r>
          </a:p>
          <a:p>
            <a:pPr marL="800100" lvl="1" indent="-342900"/>
            <a:r>
              <a:rPr lang="en-GB" dirty="0"/>
              <a:t>suitable for blocking;</a:t>
            </a:r>
          </a:p>
          <a:p>
            <a:pPr marL="800100" lvl="1" indent="-342900"/>
            <a:r>
              <a:rPr lang="en-GB" dirty="0"/>
              <a:t>suitable for raising veg/salad seedlings in (e.g. adequate nutrient content);</a:t>
            </a:r>
          </a:p>
          <a:p>
            <a:pPr marL="800100" lvl="1" indent="-342900"/>
            <a:r>
              <a:rPr lang="en-GB" dirty="0"/>
              <a:t>largely free of viable weed propagules (?!)</a:t>
            </a:r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65DA86-9D6B-DE18-143D-0CF105E6F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1551" y="1825625"/>
            <a:ext cx="2585297" cy="4351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C262D5-AD83-4E16-A1BF-95D6265A8F3B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A0771F-6AA0-F59B-4C66-DD3433069BD2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3B7933D9-38C0-8047-450D-01C8CE050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21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B3B0B-50C6-0D67-9EDC-4EE3113E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47D50-11F3-AAEB-40F0-3FD1F402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365128"/>
            <a:ext cx="10863943" cy="1121928"/>
          </a:xfrm>
        </p:spPr>
        <p:txBody>
          <a:bodyPr>
            <a:normAutofit/>
          </a:bodyPr>
          <a:lstStyle/>
          <a:p>
            <a:r>
              <a:rPr lang="en-GB" sz="3600" dirty="0"/>
              <a:t>Then we mixed our growing media on the nurseries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DE31EC-6189-D8CE-96C8-46CEC82415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25625"/>
            <a:ext cx="5181600" cy="388315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33B92-5C39-DBB6-7323-EC05C6B0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0345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Finished media had to be: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sufficiently fine and sticky to form good, cohesive blocks;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suitable for raising veg/salad seedlings in (e.g. adequate nutrient content);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largely free of viable weed propagules (</a:t>
            </a:r>
            <a:r>
              <a:rPr lang="en-GB" sz="2800" dirty="0">
                <a:solidFill>
                  <a:srgbClr val="FF0000"/>
                </a:solidFill>
              </a:rPr>
              <a:t>?!</a:t>
            </a:r>
            <a:r>
              <a:rPr lang="en-GB" sz="2800" dirty="0"/>
              <a:t>)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58BFAE-6DD8-319F-F416-7EF7547178FA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40D23C-0744-5684-B8CA-C947D0502050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DCAAD0B7-0265-D51C-C852-0AD4035F4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83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DB17-7D42-053B-F01B-9984B8833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9748-65BB-AC1D-7322-55F5DA60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5" y="506725"/>
            <a:ext cx="10781145" cy="1325563"/>
          </a:xfrm>
        </p:spPr>
        <p:txBody>
          <a:bodyPr>
            <a:normAutofit/>
          </a:bodyPr>
          <a:lstStyle/>
          <a:p>
            <a:r>
              <a:rPr lang="en-GB" sz="3600" dirty="0"/>
              <a:t>Growing media recipe (same on all nurseries)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BF102E-7B79-F565-2D24-420BE19A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2086172"/>
            <a:ext cx="10935854" cy="4351338"/>
          </a:xfrm>
        </p:spPr>
        <p:txBody>
          <a:bodyPr/>
          <a:lstStyle/>
          <a:p>
            <a:pPr marL="342900" lvl="0" indent="-342900"/>
            <a:r>
              <a:rPr lang="en-GB" sz="2400" dirty="0"/>
              <a:t>4 parts by volume </a:t>
            </a:r>
            <a:r>
              <a:rPr lang="en-GB" sz="2400" dirty="0" err="1"/>
              <a:t>Aerobin</a:t>
            </a:r>
            <a:r>
              <a:rPr lang="en-GB" sz="2400" dirty="0"/>
              <a:t> compost (sieved through 10 mm then 6 mm sieve) </a:t>
            </a:r>
          </a:p>
          <a:p>
            <a:pPr marL="342900" lvl="0" indent="-342900"/>
            <a:r>
              <a:rPr lang="en-GB" sz="2400" dirty="0"/>
              <a:t>4 parts by volume leaf mould (sieved through 10 mm then 6 mm sieve) </a:t>
            </a:r>
          </a:p>
          <a:p>
            <a:pPr marL="342900" lvl="0" indent="-342900"/>
            <a:r>
              <a:rPr lang="en-GB" sz="2400" dirty="0"/>
              <a:t>1 part by volume coarse river sand (sieved through 6 mm sieve) </a:t>
            </a:r>
          </a:p>
          <a:p>
            <a:pPr marL="342900" lvl="0" indent="-342900">
              <a:spcAft>
                <a:spcPts val="1000"/>
              </a:spcAft>
            </a:pPr>
            <a:r>
              <a:rPr lang="en-GB" sz="2400" dirty="0"/>
              <a:t>1 part by volume loamy soil (sieved through 6 mm sieve) </a:t>
            </a:r>
          </a:p>
          <a:p>
            <a:pPr marL="342900" lvl="0" indent="-342900">
              <a:spcAft>
                <a:spcPts val="1000"/>
              </a:spcAft>
            </a:pPr>
            <a:endParaRPr lang="en-GB" sz="2400" dirty="0"/>
          </a:p>
          <a:p>
            <a:pPr marL="342900" lvl="0" indent="-342900">
              <a:spcAft>
                <a:spcPts val="1000"/>
              </a:spcAft>
            </a:pPr>
            <a:r>
              <a:rPr lang="en-GB" sz="2400" dirty="0"/>
              <a:t>We decided to embrace the microbiology present in the sand and soil! We chose these carefully but did not sterilise them.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EA7188-F480-0ED4-12DB-C026DE8087D0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CA8640-E52C-4263-9BBF-8EA08CA72FD4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6ED8F169-D9D7-5E81-8A95-AF68CB27A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72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32246-B298-F5FA-791C-A8B0BE9BF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D48F-E2C5-4547-6CF6-EEF75FE0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Then we made </a:t>
            </a:r>
            <a:r>
              <a:rPr lang="en-GB" sz="4000" dirty="0" err="1"/>
              <a:t>GrowBlocks</a:t>
            </a:r>
            <a:endParaRPr lang="en-GB" sz="4000" dirty="0"/>
          </a:p>
        </p:txBody>
      </p:sp>
      <p:pic>
        <p:nvPicPr>
          <p:cNvPr id="10" name="Content Placeholder 9" descr="A person placing a piece of black soil on a table&#10;&#10;Description automatically generated">
            <a:extLst>
              <a:ext uri="{FF2B5EF4-FFF2-40B4-BE49-F238E27FC236}">
                <a16:creationId xmlns:a16="http://schemas.microsoft.com/office/drawing/2014/main" id="{9D127C9D-E7FE-6A97-46E7-04CCE233F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6793"/>
            <a:ext cx="5016137" cy="281896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F1305D-CD6F-FC57-8602-52EDDA50E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7665" y="1926793"/>
            <a:ext cx="543197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Used Ladbroke hand blocking tools (4-module for peas and 5-module for kale and lettuce)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Practised until we managed to make firm, cohesive blocks.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Then made the blocks for the trial.</a:t>
            </a:r>
            <a:endParaRPr lang="en-GB" sz="2800" dirty="0"/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AD77EA-3A90-A53A-E699-08A6C0EA33DA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B54F97-6D12-3389-3C12-3A2A08BD4044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1514DF18-C8BD-5402-8992-60A834BED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862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ETL 2018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678A26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990099"/>
      </a:hlink>
      <a:folHlink>
        <a:srgbClr val="CC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ETL 2018" id="{AE7A4F9A-2A14-4F94-A209-B052D4B7D8BB}" vid="{23F524DA-CCB0-4C3A-946D-8893BFB7CE40}"/>
    </a:ext>
  </a:extLst>
</a:theme>
</file>

<file path=ppt/theme/theme2.xml><?xml version="1.0" encoding="utf-8"?>
<a:theme xmlns:a="http://schemas.openxmlformats.org/drawingml/2006/main" name="2_Earthar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678A26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990099"/>
      </a:hlink>
      <a:folHlink>
        <a:srgbClr val="CC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are" id="{81240C0C-AFBC-4DE0-99EF-54FF903DB349}" vid="{93AE4D6E-2B14-4C48-BBC5-754420D1408D}"/>
    </a:ext>
  </a:extLst>
</a:theme>
</file>

<file path=ppt/theme/theme3.xml><?xml version="1.0" encoding="utf-8"?>
<a:theme xmlns:a="http://schemas.openxmlformats.org/drawingml/2006/main" name="1_Earthar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678A26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990099"/>
      </a:hlink>
      <a:folHlink>
        <a:srgbClr val="CC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are" id="{81240C0C-AFBC-4DE0-99EF-54FF903DB349}" vid="{93AE4D6E-2B14-4C48-BBC5-754420D1408D}"/>
    </a:ext>
  </a:extLst>
</a:theme>
</file>

<file path=ppt/theme/theme4.xml><?xml version="1.0" encoding="utf-8"?>
<a:theme xmlns:a="http://schemas.openxmlformats.org/drawingml/2006/main" name="Earthare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678A26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990099"/>
      </a:hlink>
      <a:folHlink>
        <a:srgbClr val="CC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are" id="{81240C0C-AFBC-4DE0-99EF-54FF903DB349}" vid="{93AE4D6E-2B14-4C48-BBC5-754420D140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ETL 2018</Template>
  <TotalTime>1910</TotalTime>
  <Words>1344</Words>
  <Application>Microsoft Office PowerPoint</Application>
  <PresentationFormat>Widescreen</PresentationFormat>
  <Paragraphs>177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Open Sans</vt:lpstr>
      <vt:lpstr>Symbol</vt:lpstr>
      <vt:lpstr>Theme ETL 2018</vt:lpstr>
      <vt:lpstr>2_Earthare</vt:lpstr>
      <vt:lpstr>1_Earthare</vt:lpstr>
      <vt:lpstr>Earthare</vt:lpstr>
      <vt:lpstr>Eliminating peat from propagation using growing media blocks  The Sow and GrowBlocks project</vt:lpstr>
      <vt:lpstr>Project aims</vt:lpstr>
      <vt:lpstr>We wanted to:</vt:lpstr>
      <vt:lpstr>What we have done</vt:lpstr>
      <vt:lpstr>Trials hosts – small-scale commercial growers</vt:lpstr>
      <vt:lpstr>First we made “hotbin compost”:</vt:lpstr>
      <vt:lpstr>Then we mixed our growing media on the nurseries</vt:lpstr>
      <vt:lpstr>Growing media recipe (same on all nurseries)</vt:lpstr>
      <vt:lpstr>Then we made GrowBlocks</vt:lpstr>
      <vt:lpstr>Making GrowBlocks</vt:lpstr>
      <vt:lpstr>Control treatments</vt:lpstr>
      <vt:lpstr>At each nursery, we:</vt:lpstr>
      <vt:lpstr>Lab testing and seed germination/plant growth</vt:lpstr>
      <vt:lpstr>PowerPoint Presentation</vt:lpstr>
      <vt:lpstr>Results</vt:lpstr>
      <vt:lpstr>Key messages from GrowBlocks trials</vt:lpstr>
      <vt:lpstr>Key outputs from GrowBlocks trials</vt:lpstr>
      <vt:lpstr>Thankyou!  On behalf of the Sow and GrowBlocks team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Legislation relating to organic manures</dc:title>
  <dc:creator>Anna Becvar</dc:creator>
  <cp:lastModifiedBy>Audrey Litterick</cp:lastModifiedBy>
  <cp:revision>22</cp:revision>
  <cp:lastPrinted>2023-06-13T13:14:01Z</cp:lastPrinted>
  <dcterms:created xsi:type="dcterms:W3CDTF">2023-01-22T11:29:26Z</dcterms:created>
  <dcterms:modified xsi:type="dcterms:W3CDTF">2024-12-20T14:44:42Z</dcterms:modified>
</cp:coreProperties>
</file>