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81bdc7f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81bdc7f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81bdc7f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81bdc7f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81bdc7f9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81bdc7f9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8025"/>
            <a:ext cx="8520600" cy="13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Fringe Farming’s 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Peri-Urban Practitioners Forum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250" y="1514625"/>
            <a:ext cx="4478126" cy="335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89325"/>
            <a:ext cx="2749200" cy="46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PUPF 1</a:t>
            </a:r>
            <a:r>
              <a:rPr lang="en">
                <a:solidFill>
                  <a:srgbClr val="0000FF"/>
                </a:solidFill>
              </a:rPr>
              <a:t>: At the Land Skills Fair (July 2022) 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Networking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Overcoming adversity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Political strategising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902" y="437788"/>
            <a:ext cx="5708052" cy="380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76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PUPF 2</a:t>
            </a:r>
            <a:r>
              <a:rPr lang="en">
                <a:solidFill>
                  <a:srgbClr val="0000FF"/>
                </a:solidFill>
              </a:rPr>
              <a:t>: Accessing Urban Markets (Online forum - September 2022)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900825" y="1798650"/>
            <a:ext cx="2994600" cy="22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Talks about Tamar Food Hub and </a:t>
            </a:r>
            <a:r>
              <a:rPr lang="en" sz="2000">
                <a:solidFill>
                  <a:srgbClr val="000000"/>
                </a:solidFill>
              </a:rPr>
              <a:t>Pennine</a:t>
            </a:r>
            <a:r>
              <a:rPr lang="en" sz="2000">
                <a:solidFill>
                  <a:srgbClr val="000000"/>
                </a:solidFill>
              </a:rPr>
              <a:t> Cropshare, followed by questions and discussion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00" y="1309550"/>
            <a:ext cx="5497687" cy="36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57775"/>
            <a:ext cx="85206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PUPF 3</a:t>
            </a:r>
            <a:r>
              <a:rPr lang="en">
                <a:solidFill>
                  <a:srgbClr val="0000FF"/>
                </a:solidFill>
              </a:rPr>
              <a:t>: Opportunity out of Crisis: Learning from the Cuban Experience (online - December 2022)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514650"/>
            <a:ext cx="3364500" cy="3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speakers, including one Cuban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did Cuban peri-urban agriculture arise out from crisis following collapse of Soviet Union in the 1990’s?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we apply these insights to UK peri-urban agriculture ?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600" y="1170125"/>
            <a:ext cx="5163003" cy="344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