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44" r:id="rId4"/>
  </p:sldMasterIdLst>
  <p:notesMasterIdLst>
    <p:notesMasterId r:id="rId23"/>
  </p:notesMasterIdLst>
  <p:sldIdLst>
    <p:sldId id="381" r:id="rId5"/>
    <p:sldId id="386" r:id="rId6"/>
    <p:sldId id="387" r:id="rId7"/>
    <p:sldId id="353" r:id="rId8"/>
    <p:sldId id="371" r:id="rId9"/>
    <p:sldId id="383" r:id="rId10"/>
    <p:sldId id="388" r:id="rId11"/>
    <p:sldId id="384" r:id="rId12"/>
    <p:sldId id="385" r:id="rId13"/>
    <p:sldId id="351" r:id="rId14"/>
    <p:sldId id="382" r:id="rId15"/>
    <p:sldId id="342" r:id="rId16"/>
    <p:sldId id="372" r:id="rId17"/>
    <p:sldId id="349" r:id="rId18"/>
    <p:sldId id="375" r:id="rId19"/>
    <p:sldId id="346" r:id="rId20"/>
    <p:sldId id="389" r:id="rId21"/>
    <p:sldId id="390" r:id="rId22"/>
  </p:sldIdLst>
  <p:sldSz cx="12192000" cy="6858000"/>
  <p:notesSz cx="6811963" cy="99441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Inter" panose="020B060402020202020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C46732-8045-1BCB-86D3-6067E858F228}" name="Aryo Feldman" initials="AF" userId="S::aryo@sustainweb.org::afb2225b-b6e0-47c4-bfd8-55a640b1cf20" providerId="AD"/>
  <p188:author id="{10FA5B6E-55CE-806D-7439-F23EA9BAAC67}" name="Vicki Hird" initials="VH" userId="S::vicki@sustainweb.org::d2286a74-f541-4ae5-8296-58e84b53809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2B"/>
    <a:srgbClr val="000000"/>
    <a:srgbClr val="FFFF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E6159F-9237-7BF7-97A1-0001CA0C5BA3}" v="108" dt="2022-09-12T16:24:42.507"/>
    <p1510:client id="{8C0C593B-3E1F-4F18-92E1-D362FC114637}" v="1" dt="2022-09-13T14:06:07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>
        <p:guide orient="horz" pos="18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yo Feldman" userId="S::aryo@sustainweb.org::afb2225b-b6e0-47c4-bfd8-55a640b1cf20" providerId="AD" clId="Web-{65E6159F-9237-7BF7-97A1-0001CA0C5BA3}"/>
    <pc:docChg chg="modSld">
      <pc:chgData name="Aryo Feldman" userId="S::aryo@sustainweb.org::afb2225b-b6e0-47c4-bfd8-55a640b1cf20" providerId="AD" clId="Web-{65E6159F-9237-7BF7-97A1-0001CA0C5BA3}" dt="2022-09-12T16:24:41.648" v="55" actId="20577"/>
      <pc:docMkLst>
        <pc:docMk/>
      </pc:docMkLst>
      <pc:sldChg chg="modSp">
        <pc:chgData name="Aryo Feldman" userId="S::aryo@sustainweb.org::afb2225b-b6e0-47c4-bfd8-55a640b1cf20" providerId="AD" clId="Web-{65E6159F-9237-7BF7-97A1-0001CA0C5BA3}" dt="2022-09-12T16:24:41.648" v="55" actId="20577"/>
        <pc:sldMkLst>
          <pc:docMk/>
          <pc:sldMk cId="4166697674" sldId="256"/>
        </pc:sldMkLst>
        <pc:spChg chg="mod">
          <ac:chgData name="Aryo Feldman" userId="S::aryo@sustainweb.org::afb2225b-b6e0-47c4-bfd8-55a640b1cf20" providerId="AD" clId="Web-{65E6159F-9237-7BF7-97A1-0001CA0C5BA3}" dt="2022-09-12T16:24:41.648" v="55" actId="20577"/>
          <ac:spMkLst>
            <pc:docMk/>
            <pc:sldMk cId="4166697674" sldId="256"/>
            <ac:spMk id="19" creationId="{9C7ECE33-25EB-BF41-88E5-679719974031}"/>
          </ac:spMkLst>
        </pc:spChg>
      </pc:sldChg>
      <pc:sldChg chg="modSp">
        <pc:chgData name="Aryo Feldman" userId="S::aryo@sustainweb.org::afb2225b-b6e0-47c4-bfd8-55a640b1cf20" providerId="AD" clId="Web-{65E6159F-9237-7BF7-97A1-0001CA0C5BA3}" dt="2022-09-12T16:08:09.967" v="39" actId="20577"/>
        <pc:sldMkLst>
          <pc:docMk/>
          <pc:sldMk cId="3561374711" sldId="257"/>
        </pc:sldMkLst>
        <pc:spChg chg="mod">
          <ac:chgData name="Aryo Feldman" userId="S::aryo@sustainweb.org::afb2225b-b6e0-47c4-bfd8-55a640b1cf20" providerId="AD" clId="Web-{65E6159F-9237-7BF7-97A1-0001CA0C5BA3}" dt="2022-09-12T16:08:09.967" v="39" actId="20577"/>
          <ac:spMkLst>
            <pc:docMk/>
            <pc:sldMk cId="3561374711" sldId="257"/>
            <ac:spMk id="9" creationId="{00000000-0000-0000-0000-000000000000}"/>
          </ac:spMkLst>
        </pc:spChg>
      </pc:sldChg>
      <pc:sldChg chg="modSp">
        <pc:chgData name="Aryo Feldman" userId="S::aryo@sustainweb.org::afb2225b-b6e0-47c4-bfd8-55a640b1cf20" providerId="AD" clId="Web-{65E6159F-9237-7BF7-97A1-0001CA0C5BA3}" dt="2022-09-12T16:22:02.050" v="51" actId="20577"/>
        <pc:sldMkLst>
          <pc:docMk/>
          <pc:sldMk cId="3408867552" sldId="342"/>
        </pc:sldMkLst>
        <pc:spChg chg="mod">
          <ac:chgData name="Aryo Feldman" userId="S::aryo@sustainweb.org::afb2225b-b6e0-47c4-bfd8-55a640b1cf20" providerId="AD" clId="Web-{65E6159F-9237-7BF7-97A1-0001CA0C5BA3}" dt="2022-09-12T16:06:41.559" v="4" actId="1076"/>
          <ac:spMkLst>
            <pc:docMk/>
            <pc:sldMk cId="3408867552" sldId="342"/>
            <ac:spMk id="8" creationId="{62DC0541-F633-3E43-95C9-D326DFE5ABFC}"/>
          </ac:spMkLst>
        </pc:spChg>
        <pc:spChg chg="mod">
          <ac:chgData name="Aryo Feldman" userId="S::aryo@sustainweb.org::afb2225b-b6e0-47c4-bfd8-55a640b1cf20" providerId="AD" clId="Web-{65E6159F-9237-7BF7-97A1-0001CA0C5BA3}" dt="2022-09-12T16:22:02.050" v="51" actId="20577"/>
          <ac:spMkLst>
            <pc:docMk/>
            <pc:sldMk cId="3408867552" sldId="342"/>
            <ac:spMk id="23" creationId="{484BEA1D-BE3F-D549-1D39-DA6183A55FD5}"/>
          </ac:spMkLst>
        </pc:spChg>
      </pc:sldChg>
      <pc:sldChg chg="modSp">
        <pc:chgData name="Aryo Feldman" userId="S::aryo@sustainweb.org::afb2225b-b6e0-47c4-bfd8-55a640b1cf20" providerId="AD" clId="Web-{65E6159F-9237-7BF7-97A1-0001CA0C5BA3}" dt="2022-09-12T16:06:48.450" v="10" actId="20577"/>
        <pc:sldMkLst>
          <pc:docMk/>
          <pc:sldMk cId="94163056" sldId="345"/>
        </pc:sldMkLst>
        <pc:spChg chg="mod">
          <ac:chgData name="Aryo Feldman" userId="S::aryo@sustainweb.org::afb2225b-b6e0-47c4-bfd8-55a640b1cf20" providerId="AD" clId="Web-{65E6159F-9237-7BF7-97A1-0001CA0C5BA3}" dt="2022-09-12T16:06:48.450" v="10" actId="20577"/>
          <ac:spMkLst>
            <pc:docMk/>
            <pc:sldMk cId="94163056" sldId="345"/>
            <ac:spMk id="9" creationId="{00000000-0000-0000-0000-000000000000}"/>
          </ac:spMkLst>
        </pc:spChg>
      </pc:sldChg>
    </pc:docChg>
  </pc:docChgLst>
  <pc:docChgLst>
    <pc:chgData name="Aryo Feldman" userId="S::aryo@sustainweb.org::afb2225b-b6e0-47c4-bfd8-55a640b1cf20" providerId="AD" clId="Web-{0C9881D9-5115-D8E8-F844-3C3A352FEEB2}"/>
    <pc:docChg chg="modSld">
      <pc:chgData name="Aryo Feldman" userId="S::aryo@sustainweb.org::afb2225b-b6e0-47c4-bfd8-55a640b1cf20" providerId="AD" clId="Web-{0C9881D9-5115-D8E8-F844-3C3A352FEEB2}" dt="2022-05-25T09:18:32.071" v="146" actId="1076"/>
      <pc:docMkLst>
        <pc:docMk/>
      </pc:docMkLst>
      <pc:sldChg chg="addSp modSp delCm modCm">
        <pc:chgData name="Aryo Feldman" userId="S::aryo@sustainweb.org::afb2225b-b6e0-47c4-bfd8-55a640b1cf20" providerId="AD" clId="Web-{0C9881D9-5115-D8E8-F844-3C3A352FEEB2}" dt="2022-05-25T09:16:23.537" v="136" actId="20577"/>
        <pc:sldMkLst>
          <pc:docMk/>
          <pc:sldMk cId="3561374711" sldId="257"/>
        </pc:sldMkLst>
        <pc:spChg chg="mod">
          <ac:chgData name="Aryo Feldman" userId="S::aryo@sustainweb.org::afb2225b-b6e0-47c4-bfd8-55a640b1cf20" providerId="AD" clId="Web-{0C9881D9-5115-D8E8-F844-3C3A352FEEB2}" dt="2022-05-25T09:15:57.692" v="130" actId="20577"/>
          <ac:spMkLst>
            <pc:docMk/>
            <pc:sldMk cId="3561374711" sldId="257"/>
            <ac:spMk id="9" creationId="{00000000-0000-0000-0000-000000000000}"/>
          </ac:spMkLst>
        </pc:spChg>
        <pc:spChg chg="add mod">
          <ac:chgData name="Aryo Feldman" userId="S::aryo@sustainweb.org::afb2225b-b6e0-47c4-bfd8-55a640b1cf20" providerId="AD" clId="Web-{0C9881D9-5115-D8E8-F844-3C3A352FEEB2}" dt="2022-05-25T09:16:23.537" v="136" actId="20577"/>
          <ac:spMkLst>
            <pc:docMk/>
            <pc:sldMk cId="3561374711" sldId="257"/>
            <ac:spMk id="12" creationId="{0DC506E5-165F-9367-29E7-A81E00D4C4A2}"/>
          </ac:spMkLst>
        </pc:spChg>
        <pc:picChg chg="mod">
          <ac:chgData name="Aryo Feldman" userId="S::aryo@sustainweb.org::afb2225b-b6e0-47c4-bfd8-55a640b1cf20" providerId="AD" clId="Web-{0C9881D9-5115-D8E8-F844-3C3A352FEEB2}" dt="2022-05-25T09:15:22.300" v="128" actId="1076"/>
          <ac:picMkLst>
            <pc:docMk/>
            <pc:sldMk cId="3561374711" sldId="257"/>
            <ac:picMk id="2" creationId="{1ACC9EAB-F817-1E0B-52F6-658CD1F6AE6A}"/>
          </ac:picMkLst>
        </pc:picChg>
      </pc:sldChg>
      <pc:sldChg chg="addSp delSp">
        <pc:chgData name="Aryo Feldman" userId="S::aryo@sustainweb.org::afb2225b-b6e0-47c4-bfd8-55a640b1cf20" providerId="AD" clId="Web-{0C9881D9-5115-D8E8-F844-3C3A352FEEB2}" dt="2022-05-23T16:19:33.626" v="42"/>
        <pc:sldMkLst>
          <pc:docMk/>
          <pc:sldMk cId="2713641396" sldId="261"/>
        </pc:sldMkLst>
        <pc:picChg chg="del">
          <ac:chgData name="Aryo Feldman" userId="S::aryo@sustainweb.org::afb2225b-b6e0-47c4-bfd8-55a640b1cf20" providerId="AD" clId="Web-{0C9881D9-5115-D8E8-F844-3C3A352FEEB2}" dt="2022-05-23T16:19:21.953" v="41"/>
          <ac:picMkLst>
            <pc:docMk/>
            <pc:sldMk cId="2713641396" sldId="261"/>
            <ac:picMk id="5" creationId="{AE10FEB6-0CFA-4AEF-921D-8206A6502CE4}"/>
          </ac:picMkLst>
        </pc:picChg>
        <pc:picChg chg="add">
          <ac:chgData name="Aryo Feldman" userId="S::aryo@sustainweb.org::afb2225b-b6e0-47c4-bfd8-55a640b1cf20" providerId="AD" clId="Web-{0C9881D9-5115-D8E8-F844-3C3A352FEEB2}" dt="2022-05-23T16:19:33.626" v="42"/>
          <ac:picMkLst>
            <pc:docMk/>
            <pc:sldMk cId="2713641396" sldId="261"/>
            <ac:picMk id="7" creationId="{95AC92F6-D9B4-312C-4675-A23FD8A3B03D}"/>
          </ac:picMkLst>
        </pc:picChg>
      </pc:sldChg>
      <pc:sldChg chg="modSp">
        <pc:chgData name="Aryo Feldman" userId="S::aryo@sustainweb.org::afb2225b-b6e0-47c4-bfd8-55a640b1cf20" providerId="AD" clId="Web-{0C9881D9-5115-D8E8-F844-3C3A352FEEB2}" dt="2022-05-25T09:18:32.071" v="146" actId="1076"/>
        <pc:sldMkLst>
          <pc:docMk/>
          <pc:sldMk cId="3738949563" sldId="262"/>
        </pc:sldMkLst>
        <pc:spChg chg="mod">
          <ac:chgData name="Aryo Feldman" userId="S::aryo@sustainweb.org::afb2225b-b6e0-47c4-bfd8-55a640b1cf20" providerId="AD" clId="Web-{0C9881D9-5115-D8E8-F844-3C3A352FEEB2}" dt="2022-05-23T10:11:21.393" v="17"/>
          <ac:spMkLst>
            <pc:docMk/>
            <pc:sldMk cId="3738949563" sldId="262"/>
            <ac:spMk id="2" creationId="{943DA7A5-12E3-DF70-BC30-FA234ED01364}"/>
          </ac:spMkLst>
        </pc:spChg>
        <pc:spChg chg="mod">
          <ac:chgData name="Aryo Feldman" userId="S::aryo@sustainweb.org::afb2225b-b6e0-47c4-bfd8-55a640b1cf20" providerId="AD" clId="Web-{0C9881D9-5115-D8E8-F844-3C3A352FEEB2}" dt="2022-05-25T09:18:24.134" v="145" actId="1076"/>
          <ac:spMkLst>
            <pc:docMk/>
            <pc:sldMk cId="3738949563" sldId="262"/>
            <ac:spMk id="8" creationId="{5071D6B4-5F94-406B-A80E-721EDE6DAB59}"/>
          </ac:spMkLst>
        </pc:spChg>
        <pc:picChg chg="mod">
          <ac:chgData name="Aryo Feldman" userId="S::aryo@sustainweb.org::afb2225b-b6e0-47c4-bfd8-55a640b1cf20" providerId="AD" clId="Web-{0C9881D9-5115-D8E8-F844-3C3A352FEEB2}" dt="2022-05-25T09:18:18.868" v="144" actId="1076"/>
          <ac:picMkLst>
            <pc:docMk/>
            <pc:sldMk cId="3738949563" sldId="262"/>
            <ac:picMk id="3" creationId="{7EB99DDB-AA0E-769E-DAB3-28EBCA396D91}"/>
          </ac:picMkLst>
        </pc:picChg>
        <pc:cxnChg chg="mod">
          <ac:chgData name="Aryo Feldman" userId="S::aryo@sustainweb.org::afb2225b-b6e0-47c4-bfd8-55a640b1cf20" providerId="AD" clId="Web-{0C9881D9-5115-D8E8-F844-3C3A352FEEB2}" dt="2022-05-25T09:18:32.071" v="146" actId="1076"/>
          <ac:cxnSpMkLst>
            <pc:docMk/>
            <pc:sldMk cId="3738949563" sldId="262"/>
            <ac:cxnSpMk id="11" creationId="{3D4B0480-BD82-48C1-AD7F-6F88130CE13F}"/>
          </ac:cxnSpMkLst>
        </pc:cxnChg>
      </pc:sldChg>
      <pc:sldChg chg="modSp">
        <pc:chgData name="Aryo Feldman" userId="S::aryo@sustainweb.org::afb2225b-b6e0-47c4-bfd8-55a640b1cf20" providerId="AD" clId="Web-{0C9881D9-5115-D8E8-F844-3C3A352FEEB2}" dt="2022-05-23T10:11:48.362" v="18"/>
        <pc:sldMkLst>
          <pc:docMk/>
          <pc:sldMk cId="2825242988" sldId="338"/>
        </pc:sldMkLst>
        <pc:spChg chg="mod">
          <ac:chgData name="Aryo Feldman" userId="S::aryo@sustainweb.org::afb2225b-b6e0-47c4-bfd8-55a640b1cf20" providerId="AD" clId="Web-{0C9881D9-5115-D8E8-F844-3C3A352FEEB2}" dt="2022-05-23T10:11:48.362" v="18"/>
          <ac:spMkLst>
            <pc:docMk/>
            <pc:sldMk cId="2825242988" sldId="338"/>
            <ac:spMk id="3" creationId="{F1FC5A9B-C2C5-7E0A-F9D8-F6EBC0E681FF}"/>
          </ac:spMkLst>
        </pc:spChg>
      </pc:sldChg>
      <pc:sldChg chg="modSp">
        <pc:chgData name="Aryo Feldman" userId="S::aryo@sustainweb.org::afb2225b-b6e0-47c4-bfd8-55a640b1cf20" providerId="AD" clId="Web-{0C9881D9-5115-D8E8-F844-3C3A352FEEB2}" dt="2022-05-23T10:26:06.528" v="40" actId="1076"/>
        <pc:sldMkLst>
          <pc:docMk/>
          <pc:sldMk cId="2695219162" sldId="339"/>
        </pc:sldMkLst>
        <pc:picChg chg="mod">
          <ac:chgData name="Aryo Feldman" userId="S::aryo@sustainweb.org::afb2225b-b6e0-47c4-bfd8-55a640b1cf20" providerId="AD" clId="Web-{0C9881D9-5115-D8E8-F844-3C3A352FEEB2}" dt="2022-05-23T10:25:03.807" v="25" actId="14100"/>
          <ac:picMkLst>
            <pc:docMk/>
            <pc:sldMk cId="2695219162" sldId="339"/>
            <ac:picMk id="4" creationId="{A612D9AD-35C5-65CD-D8B2-C431F985F884}"/>
          </ac:picMkLst>
        </pc:picChg>
        <pc:picChg chg="mod">
          <ac:chgData name="Aryo Feldman" userId="S::aryo@sustainweb.org::afb2225b-b6e0-47c4-bfd8-55a640b1cf20" providerId="AD" clId="Web-{0C9881D9-5115-D8E8-F844-3C3A352FEEB2}" dt="2022-05-23T10:26:06.528" v="40" actId="1076"/>
          <ac:picMkLst>
            <pc:docMk/>
            <pc:sldMk cId="2695219162" sldId="339"/>
            <ac:picMk id="6" creationId="{90C3CE56-2C87-0A2C-3644-F451F03AD64F}"/>
          </ac:picMkLst>
        </pc:picChg>
        <pc:picChg chg="mod">
          <ac:chgData name="Aryo Feldman" userId="S::aryo@sustainweb.org::afb2225b-b6e0-47c4-bfd8-55a640b1cf20" providerId="AD" clId="Web-{0C9881D9-5115-D8E8-F844-3C3A352FEEB2}" dt="2022-05-23T10:25:54.715" v="36" actId="14100"/>
          <ac:picMkLst>
            <pc:docMk/>
            <pc:sldMk cId="2695219162" sldId="339"/>
            <ac:picMk id="9" creationId="{C73731CB-A3B5-6AB4-F029-82106C08C0F3}"/>
          </ac:picMkLst>
        </pc:picChg>
        <pc:picChg chg="mod">
          <ac:chgData name="Aryo Feldman" userId="S::aryo@sustainweb.org::afb2225b-b6e0-47c4-bfd8-55a640b1cf20" providerId="AD" clId="Web-{0C9881D9-5115-D8E8-F844-3C3A352FEEB2}" dt="2022-05-23T10:24:41.463" v="19" actId="14100"/>
          <ac:picMkLst>
            <pc:docMk/>
            <pc:sldMk cId="2695219162" sldId="339"/>
            <ac:picMk id="13" creationId="{3978EE10-502F-EC2E-DE04-BD48EAC8CEC8}"/>
          </ac:picMkLst>
        </pc:picChg>
        <pc:picChg chg="mod">
          <ac:chgData name="Aryo Feldman" userId="S::aryo@sustainweb.org::afb2225b-b6e0-47c4-bfd8-55a640b1cf20" providerId="AD" clId="Web-{0C9881D9-5115-D8E8-F844-3C3A352FEEB2}" dt="2022-05-23T10:25:12.480" v="26" actId="14100"/>
          <ac:picMkLst>
            <pc:docMk/>
            <pc:sldMk cId="2695219162" sldId="339"/>
            <ac:picMk id="14" creationId="{CD3B6423-6269-34E1-3EB6-41A5FB9D9990}"/>
          </ac:picMkLst>
        </pc:picChg>
        <pc:picChg chg="mod">
          <ac:chgData name="Aryo Feldman" userId="S::aryo@sustainweb.org::afb2225b-b6e0-47c4-bfd8-55a640b1cf20" providerId="AD" clId="Web-{0C9881D9-5115-D8E8-F844-3C3A352FEEB2}" dt="2022-05-23T10:25:00.307" v="24" actId="14100"/>
          <ac:picMkLst>
            <pc:docMk/>
            <pc:sldMk cId="2695219162" sldId="339"/>
            <ac:picMk id="15" creationId="{C9808E04-A2B6-E2A8-7A46-EB54F2C6A519}"/>
          </ac:picMkLst>
        </pc:picChg>
        <pc:picChg chg="mod">
          <ac:chgData name="Aryo Feldman" userId="S::aryo@sustainweb.org::afb2225b-b6e0-47c4-bfd8-55a640b1cf20" providerId="AD" clId="Web-{0C9881D9-5115-D8E8-F844-3C3A352FEEB2}" dt="2022-05-23T10:25:24.745" v="27" actId="14100"/>
          <ac:picMkLst>
            <pc:docMk/>
            <pc:sldMk cId="2695219162" sldId="339"/>
            <ac:picMk id="16" creationId="{3C45623B-A160-06F1-C3A7-94D6B3931929}"/>
          </ac:picMkLst>
        </pc:picChg>
      </pc:sldChg>
    </pc:docChg>
  </pc:docChgLst>
  <pc:docChgLst>
    <pc:chgData name="Aryo Feldman" userId="afb2225b-b6e0-47c4-bfd8-55a640b1cf20" providerId="ADAL" clId="{6504D10B-BB36-4478-9B97-539B75562691}"/>
    <pc:docChg chg="undo redo custSel addSld delSld modSld sldOrd">
      <pc:chgData name="Aryo Feldman" userId="afb2225b-b6e0-47c4-bfd8-55a640b1cf20" providerId="ADAL" clId="{6504D10B-BB36-4478-9B97-539B75562691}" dt="2022-09-01T14:07:01.443" v="1651" actId="6549"/>
      <pc:docMkLst>
        <pc:docMk/>
      </pc:docMkLst>
      <pc:sldChg chg="addSp delSp modSp add mod">
        <pc:chgData name="Aryo Feldman" userId="afb2225b-b6e0-47c4-bfd8-55a640b1cf20" providerId="ADAL" clId="{6504D10B-BB36-4478-9B97-539B75562691}" dt="2022-08-17T14:14:25.705" v="1331" actId="1035"/>
        <pc:sldMkLst>
          <pc:docMk/>
          <pc:sldMk cId="4166697674" sldId="256"/>
        </pc:sldMkLst>
        <pc:spChg chg="mod">
          <ac:chgData name="Aryo Feldman" userId="afb2225b-b6e0-47c4-bfd8-55a640b1cf20" providerId="ADAL" clId="{6504D10B-BB36-4478-9B97-539B75562691}" dt="2022-08-17T14:14:25.705" v="1331" actId="1035"/>
          <ac:spMkLst>
            <pc:docMk/>
            <pc:sldMk cId="4166697674" sldId="256"/>
            <ac:spMk id="8" creationId="{00000000-0000-0000-0000-000000000000}"/>
          </ac:spMkLst>
        </pc:spChg>
        <pc:spChg chg="add mod">
          <ac:chgData name="Aryo Feldman" userId="afb2225b-b6e0-47c4-bfd8-55a640b1cf20" providerId="ADAL" clId="{6504D10B-BB36-4478-9B97-539B75562691}" dt="2022-08-17T09:52:54.046" v="122" actId="20577"/>
          <ac:spMkLst>
            <pc:docMk/>
            <pc:sldMk cId="4166697674" sldId="256"/>
            <ac:spMk id="19" creationId="{9C7ECE33-25EB-BF41-88E5-679719974031}"/>
          </ac:spMkLst>
        </pc:spChg>
        <pc:picChg chg="add mod">
          <ac:chgData name="Aryo Feldman" userId="afb2225b-b6e0-47c4-bfd8-55a640b1cf20" providerId="ADAL" clId="{6504D10B-BB36-4478-9B97-539B75562691}" dt="2022-08-17T09:46:22.019" v="34" actId="1076"/>
          <ac:picMkLst>
            <pc:docMk/>
            <pc:sldMk cId="4166697674" sldId="256"/>
            <ac:picMk id="3" creationId="{8D25A7C7-7E5B-5263-5047-00B8B27027B5}"/>
          </ac:picMkLst>
        </pc:picChg>
        <pc:picChg chg="add mod ord modCrop">
          <ac:chgData name="Aryo Feldman" userId="afb2225b-b6e0-47c4-bfd8-55a640b1cf20" providerId="ADAL" clId="{6504D10B-BB36-4478-9B97-539B75562691}" dt="2022-08-17T09:50:54.101" v="85" actId="1076"/>
          <ac:picMkLst>
            <pc:docMk/>
            <pc:sldMk cId="4166697674" sldId="256"/>
            <ac:picMk id="5" creationId="{1887DA90-5A63-4C97-B517-35BAFCC66AFF}"/>
          </ac:picMkLst>
        </pc:picChg>
        <pc:picChg chg="add mod">
          <ac:chgData name="Aryo Feldman" userId="afb2225b-b6e0-47c4-bfd8-55a640b1cf20" providerId="ADAL" clId="{6504D10B-BB36-4478-9B97-539B75562691}" dt="2022-08-17T09:44:32.327" v="18"/>
          <ac:picMkLst>
            <pc:docMk/>
            <pc:sldMk cId="4166697674" sldId="256"/>
            <ac:picMk id="7" creationId="{D00BE9E3-BFA6-CFEA-A76A-D06C2D342C24}"/>
          </ac:picMkLst>
        </pc:picChg>
        <pc:picChg chg="del">
          <ac:chgData name="Aryo Feldman" userId="afb2225b-b6e0-47c4-bfd8-55a640b1cf20" providerId="ADAL" clId="{6504D10B-BB36-4478-9B97-539B75562691}" dt="2022-08-17T09:49:55.445" v="64" actId="478"/>
          <ac:picMkLst>
            <pc:docMk/>
            <pc:sldMk cId="4166697674" sldId="256"/>
            <ac:picMk id="9" creationId="{00000000-0000-0000-0000-000000000000}"/>
          </ac:picMkLst>
        </pc:picChg>
        <pc:picChg chg="add mod">
          <ac:chgData name="Aryo Feldman" userId="afb2225b-b6e0-47c4-bfd8-55a640b1cf20" providerId="ADAL" clId="{6504D10B-BB36-4478-9B97-539B75562691}" dt="2022-08-17T09:44:32.327" v="18"/>
          <ac:picMkLst>
            <pc:docMk/>
            <pc:sldMk cId="4166697674" sldId="256"/>
            <ac:picMk id="13" creationId="{21870CE5-CA69-946A-1C4B-BF7B208817E4}"/>
          </ac:picMkLst>
        </pc:picChg>
        <pc:picChg chg="add mod">
          <ac:chgData name="Aryo Feldman" userId="afb2225b-b6e0-47c4-bfd8-55a640b1cf20" providerId="ADAL" clId="{6504D10B-BB36-4478-9B97-539B75562691}" dt="2022-08-17T09:44:32.327" v="18"/>
          <ac:picMkLst>
            <pc:docMk/>
            <pc:sldMk cId="4166697674" sldId="256"/>
            <ac:picMk id="14" creationId="{6848BDFC-CCFC-FDB4-C805-7B8857201396}"/>
          </ac:picMkLst>
        </pc:picChg>
        <pc:picChg chg="add mod">
          <ac:chgData name="Aryo Feldman" userId="afb2225b-b6e0-47c4-bfd8-55a640b1cf20" providerId="ADAL" clId="{6504D10B-BB36-4478-9B97-539B75562691}" dt="2022-08-17T09:44:32.327" v="18"/>
          <ac:picMkLst>
            <pc:docMk/>
            <pc:sldMk cId="4166697674" sldId="256"/>
            <ac:picMk id="15" creationId="{9EFF50F1-6266-AB9C-4F36-D6E6811912EB}"/>
          </ac:picMkLst>
        </pc:picChg>
        <pc:picChg chg="add mod">
          <ac:chgData name="Aryo Feldman" userId="afb2225b-b6e0-47c4-bfd8-55a640b1cf20" providerId="ADAL" clId="{6504D10B-BB36-4478-9B97-539B75562691}" dt="2022-08-17T09:44:32.327" v="18"/>
          <ac:picMkLst>
            <pc:docMk/>
            <pc:sldMk cId="4166697674" sldId="256"/>
            <ac:picMk id="16" creationId="{22232B4D-CA3F-E68A-6621-E3BE0DCDC53A}"/>
          </ac:picMkLst>
        </pc:picChg>
        <pc:picChg chg="add mod">
          <ac:chgData name="Aryo Feldman" userId="afb2225b-b6e0-47c4-bfd8-55a640b1cf20" providerId="ADAL" clId="{6504D10B-BB36-4478-9B97-539B75562691}" dt="2022-08-17T09:44:32.327" v="18"/>
          <ac:picMkLst>
            <pc:docMk/>
            <pc:sldMk cId="4166697674" sldId="256"/>
            <ac:picMk id="17" creationId="{841A912B-D52D-DEBC-5738-FEAB09105B1E}"/>
          </ac:picMkLst>
        </pc:picChg>
        <pc:picChg chg="add mod">
          <ac:chgData name="Aryo Feldman" userId="afb2225b-b6e0-47c4-bfd8-55a640b1cf20" providerId="ADAL" clId="{6504D10B-BB36-4478-9B97-539B75562691}" dt="2022-08-17T09:44:32.327" v="18"/>
          <ac:picMkLst>
            <pc:docMk/>
            <pc:sldMk cId="4166697674" sldId="256"/>
            <ac:picMk id="18" creationId="{2FB39561-64D5-6F28-76F7-92CD5279FCE5}"/>
          </ac:picMkLst>
        </pc:picChg>
      </pc:sldChg>
      <pc:sldChg chg="addSp delSp modSp mod">
        <pc:chgData name="Aryo Feldman" userId="afb2225b-b6e0-47c4-bfd8-55a640b1cf20" providerId="ADAL" clId="{6504D10B-BB36-4478-9B97-539B75562691}" dt="2022-09-01T13:18:54.978" v="1527" actId="20577"/>
        <pc:sldMkLst>
          <pc:docMk/>
          <pc:sldMk cId="3561374711" sldId="257"/>
        </pc:sldMkLst>
        <pc:spChg chg="mod">
          <ac:chgData name="Aryo Feldman" userId="afb2225b-b6e0-47c4-bfd8-55a640b1cf20" providerId="ADAL" clId="{6504D10B-BB36-4478-9B97-539B75562691}" dt="2022-09-01T13:18:54.978" v="1527" actId="20577"/>
          <ac:spMkLst>
            <pc:docMk/>
            <pc:sldMk cId="3561374711" sldId="257"/>
            <ac:spMk id="9" creationId="{00000000-0000-0000-0000-000000000000}"/>
          </ac:spMkLst>
        </pc:spChg>
        <pc:spChg chg="add del">
          <ac:chgData name="Aryo Feldman" userId="afb2225b-b6e0-47c4-bfd8-55a640b1cf20" providerId="ADAL" clId="{6504D10B-BB36-4478-9B97-539B75562691}" dt="2022-08-17T10:16:45.991" v="782" actId="478"/>
          <ac:spMkLst>
            <pc:docMk/>
            <pc:sldMk cId="3561374711" sldId="257"/>
            <ac:spMk id="11" creationId="{9D19AB46-AAE7-234D-6399-BD26DD4FCD5F}"/>
          </ac:spMkLst>
        </pc:spChg>
        <pc:spChg chg="del mod">
          <ac:chgData name="Aryo Feldman" userId="afb2225b-b6e0-47c4-bfd8-55a640b1cf20" providerId="ADAL" clId="{6504D10B-BB36-4478-9B97-539B75562691}" dt="2022-08-17T10:31:49.742" v="1098" actId="478"/>
          <ac:spMkLst>
            <pc:docMk/>
            <pc:sldMk cId="3561374711" sldId="257"/>
            <ac:spMk id="12" creationId="{0DC506E5-165F-9367-29E7-A81E00D4C4A2}"/>
          </ac:spMkLst>
        </pc:spChg>
        <pc:spChg chg="add del mod">
          <ac:chgData name="Aryo Feldman" userId="afb2225b-b6e0-47c4-bfd8-55a640b1cf20" providerId="ADAL" clId="{6504D10B-BB36-4478-9B97-539B75562691}" dt="2022-08-17T10:15:53.319" v="770"/>
          <ac:spMkLst>
            <pc:docMk/>
            <pc:sldMk cId="3561374711" sldId="257"/>
            <ac:spMk id="13" creationId="{01222E86-DD48-0FC1-E243-B40B293F9D7D}"/>
          </ac:spMkLst>
        </pc:spChg>
        <pc:spChg chg="add del mod">
          <ac:chgData name="Aryo Feldman" userId="afb2225b-b6e0-47c4-bfd8-55a640b1cf20" providerId="ADAL" clId="{6504D10B-BB36-4478-9B97-539B75562691}" dt="2022-08-17T10:15:53.319" v="770"/>
          <ac:spMkLst>
            <pc:docMk/>
            <pc:sldMk cId="3561374711" sldId="257"/>
            <ac:spMk id="15" creationId="{F0834351-2151-11E1-E958-55CE7F776E9B}"/>
          </ac:spMkLst>
        </pc:spChg>
        <pc:spChg chg="add del mod">
          <ac:chgData name="Aryo Feldman" userId="afb2225b-b6e0-47c4-bfd8-55a640b1cf20" providerId="ADAL" clId="{6504D10B-BB36-4478-9B97-539B75562691}" dt="2022-08-17T10:15:53.319" v="770"/>
          <ac:spMkLst>
            <pc:docMk/>
            <pc:sldMk cId="3561374711" sldId="257"/>
            <ac:spMk id="18" creationId="{D26B8D87-6421-3C5B-7564-565DA22864E2}"/>
          </ac:spMkLst>
        </pc:spChg>
        <pc:spChg chg="add mod">
          <ac:chgData name="Aryo Feldman" userId="afb2225b-b6e0-47c4-bfd8-55a640b1cf20" providerId="ADAL" clId="{6504D10B-BB36-4478-9B97-539B75562691}" dt="2022-08-17T10:16:46.611" v="783"/>
          <ac:spMkLst>
            <pc:docMk/>
            <pc:sldMk cId="3561374711" sldId="257"/>
            <ac:spMk id="19" creationId="{07D0DE62-A272-C7A5-46C8-15CCD4E58F22}"/>
          </ac:spMkLst>
        </pc:spChg>
        <pc:spChg chg="add mod">
          <ac:chgData name="Aryo Feldman" userId="afb2225b-b6e0-47c4-bfd8-55a640b1cf20" providerId="ADAL" clId="{6504D10B-BB36-4478-9B97-539B75562691}" dt="2022-08-17T10:16:46.611" v="783"/>
          <ac:spMkLst>
            <pc:docMk/>
            <pc:sldMk cId="3561374711" sldId="257"/>
            <ac:spMk id="22" creationId="{5BE6DA1E-74EE-9382-F538-373503B48A54}"/>
          </ac:spMkLst>
        </pc:spChg>
        <pc:spChg chg="add mod">
          <ac:chgData name="Aryo Feldman" userId="afb2225b-b6e0-47c4-bfd8-55a640b1cf20" providerId="ADAL" clId="{6504D10B-BB36-4478-9B97-539B75562691}" dt="2022-08-17T10:16:46.611" v="783"/>
          <ac:spMkLst>
            <pc:docMk/>
            <pc:sldMk cId="3561374711" sldId="257"/>
            <ac:spMk id="23" creationId="{2EB72A44-A9BD-F8D4-31C1-49FA23D70416}"/>
          </ac:spMkLst>
        </pc:spChg>
        <pc:picChg chg="del mod">
          <ac:chgData name="Aryo Feldman" userId="afb2225b-b6e0-47c4-bfd8-55a640b1cf20" providerId="ADAL" clId="{6504D10B-BB36-4478-9B97-539B75562691}" dt="2022-08-17T10:31:49.742" v="1098" actId="478"/>
          <ac:picMkLst>
            <pc:docMk/>
            <pc:sldMk cId="3561374711" sldId="257"/>
            <ac:picMk id="2" creationId="{1ACC9EAB-F817-1E0B-52F6-658CD1F6AE6A}"/>
          </ac:picMkLst>
        </pc:picChg>
        <pc:picChg chg="add del">
          <ac:chgData name="Aryo Feldman" userId="afb2225b-b6e0-47c4-bfd8-55a640b1cf20" providerId="ADAL" clId="{6504D10B-BB36-4478-9B97-539B75562691}" dt="2022-08-17T10:16:45.991" v="782" actId="478"/>
          <ac:picMkLst>
            <pc:docMk/>
            <pc:sldMk cId="3561374711" sldId="257"/>
            <ac:picMk id="4" creationId="{670FE7B2-90B6-213B-C119-37D3B0951104}"/>
          </ac:picMkLst>
        </pc:picChg>
        <pc:cxnChg chg="add del mod">
          <ac:chgData name="Aryo Feldman" userId="afb2225b-b6e0-47c4-bfd8-55a640b1cf20" providerId="ADAL" clId="{6504D10B-BB36-4478-9B97-539B75562691}" dt="2022-08-17T10:15:53.319" v="770"/>
          <ac:cxnSpMkLst>
            <pc:docMk/>
            <pc:sldMk cId="3561374711" sldId="257"/>
            <ac:cxnSpMk id="14" creationId="{9F28E911-3FE1-7125-E391-3A2FE18C214B}"/>
          </ac:cxnSpMkLst>
        </pc:cxnChg>
        <pc:cxnChg chg="add del mod">
          <ac:chgData name="Aryo Feldman" userId="afb2225b-b6e0-47c4-bfd8-55a640b1cf20" providerId="ADAL" clId="{6504D10B-BB36-4478-9B97-539B75562691}" dt="2022-08-17T10:15:53.319" v="770"/>
          <ac:cxnSpMkLst>
            <pc:docMk/>
            <pc:sldMk cId="3561374711" sldId="257"/>
            <ac:cxnSpMk id="16" creationId="{B81175EE-C58C-2203-2637-B386BF2A08BA}"/>
          </ac:cxnSpMkLst>
        </pc:cxnChg>
        <pc:cxnChg chg="add del mod">
          <ac:chgData name="Aryo Feldman" userId="afb2225b-b6e0-47c4-bfd8-55a640b1cf20" providerId="ADAL" clId="{6504D10B-BB36-4478-9B97-539B75562691}" dt="2022-08-17T10:15:53.319" v="770"/>
          <ac:cxnSpMkLst>
            <pc:docMk/>
            <pc:sldMk cId="3561374711" sldId="257"/>
            <ac:cxnSpMk id="17" creationId="{B32579DA-E63E-5B8F-324B-BB6C1474B9A8}"/>
          </ac:cxnSpMkLst>
        </pc:cxnChg>
        <pc:cxnChg chg="add mod">
          <ac:chgData name="Aryo Feldman" userId="afb2225b-b6e0-47c4-bfd8-55a640b1cf20" providerId="ADAL" clId="{6504D10B-BB36-4478-9B97-539B75562691}" dt="2022-08-17T10:16:46.611" v="783"/>
          <ac:cxnSpMkLst>
            <pc:docMk/>
            <pc:sldMk cId="3561374711" sldId="257"/>
            <ac:cxnSpMk id="20" creationId="{70E5EA2A-35DC-E1B8-870F-9C5BF7DBA654}"/>
          </ac:cxnSpMkLst>
        </pc:cxnChg>
        <pc:cxnChg chg="add mod">
          <ac:chgData name="Aryo Feldman" userId="afb2225b-b6e0-47c4-bfd8-55a640b1cf20" providerId="ADAL" clId="{6504D10B-BB36-4478-9B97-539B75562691}" dt="2022-08-17T10:16:46.611" v="783"/>
          <ac:cxnSpMkLst>
            <pc:docMk/>
            <pc:sldMk cId="3561374711" sldId="257"/>
            <ac:cxnSpMk id="21" creationId="{901DBFED-4F16-47BE-C8EA-12A55D5E175F}"/>
          </ac:cxnSpMkLst>
        </pc:cxnChg>
      </pc:sldChg>
      <pc:sldChg chg="delSp modSp del mod">
        <pc:chgData name="Aryo Feldman" userId="afb2225b-b6e0-47c4-bfd8-55a640b1cf20" providerId="ADAL" clId="{6504D10B-BB36-4478-9B97-539B75562691}" dt="2022-08-17T09:59:18.065" v="319" actId="47"/>
        <pc:sldMkLst>
          <pc:docMk/>
          <pc:sldMk cId="1083022400" sldId="260"/>
        </pc:sldMkLst>
        <pc:spChg chg="mod">
          <ac:chgData name="Aryo Feldman" userId="afb2225b-b6e0-47c4-bfd8-55a640b1cf20" providerId="ADAL" clId="{6504D10B-BB36-4478-9B97-539B75562691}" dt="2022-08-17T09:55:27.581" v="197" actId="20577"/>
          <ac:spMkLst>
            <pc:docMk/>
            <pc:sldMk cId="1083022400" sldId="260"/>
            <ac:spMk id="3" creationId="{71F8E653-C6B0-469C-ABBF-6EEB745B9DA4}"/>
          </ac:spMkLst>
        </pc:spChg>
        <pc:spChg chg="del mod">
          <ac:chgData name="Aryo Feldman" userId="afb2225b-b6e0-47c4-bfd8-55a640b1cf20" providerId="ADAL" clId="{6504D10B-BB36-4478-9B97-539B75562691}" dt="2022-08-17T09:56:10.048" v="201"/>
          <ac:spMkLst>
            <pc:docMk/>
            <pc:sldMk cId="1083022400" sldId="260"/>
            <ac:spMk id="9" creationId="{00000000-0000-0000-0000-000000000000}"/>
          </ac:spMkLst>
        </pc:spChg>
        <pc:picChg chg="del">
          <ac:chgData name="Aryo Feldman" userId="afb2225b-b6e0-47c4-bfd8-55a640b1cf20" providerId="ADAL" clId="{6504D10B-BB36-4478-9B97-539B75562691}" dt="2022-08-17T09:53:49.276" v="167" actId="478"/>
          <ac:picMkLst>
            <pc:docMk/>
            <pc:sldMk cId="1083022400" sldId="260"/>
            <ac:picMk id="6" creationId="{70108DAF-925A-27D1-B4AC-F34C8DB4F362}"/>
          </ac:picMkLst>
        </pc:picChg>
      </pc:sldChg>
      <pc:sldChg chg="del">
        <pc:chgData name="Aryo Feldman" userId="afb2225b-b6e0-47c4-bfd8-55a640b1cf20" providerId="ADAL" clId="{6504D10B-BB36-4478-9B97-539B75562691}" dt="2022-08-17T09:54:15.557" v="169" actId="47"/>
        <pc:sldMkLst>
          <pc:docMk/>
          <pc:sldMk cId="2713641396" sldId="261"/>
        </pc:sldMkLst>
      </pc:sldChg>
      <pc:sldChg chg="addSp delSp modSp del mod ord">
        <pc:chgData name="Aryo Feldman" userId="afb2225b-b6e0-47c4-bfd8-55a640b1cf20" providerId="ADAL" clId="{6504D10B-BB36-4478-9B97-539B75562691}" dt="2022-08-17T10:12:08.584" v="744" actId="47"/>
        <pc:sldMkLst>
          <pc:docMk/>
          <pc:sldMk cId="3738949563" sldId="262"/>
        </pc:sldMkLst>
        <pc:spChg chg="mod">
          <ac:chgData name="Aryo Feldman" userId="afb2225b-b6e0-47c4-bfd8-55a640b1cf20" providerId="ADAL" clId="{6504D10B-BB36-4478-9B97-539B75562691}" dt="2022-08-17T09:53:44.844" v="166" actId="1036"/>
          <ac:spMkLst>
            <pc:docMk/>
            <pc:sldMk cId="3738949563" sldId="262"/>
            <ac:spMk id="8" creationId="{5071D6B4-5F94-406B-A80E-721EDE6DAB59}"/>
          </ac:spMkLst>
        </pc:spChg>
        <pc:spChg chg="add del mod">
          <ac:chgData name="Aryo Feldman" userId="afb2225b-b6e0-47c4-bfd8-55a640b1cf20" providerId="ADAL" clId="{6504D10B-BB36-4478-9B97-539B75562691}" dt="2022-08-17T10:08:11.370" v="632"/>
          <ac:spMkLst>
            <pc:docMk/>
            <pc:sldMk cId="3738949563" sldId="262"/>
            <ac:spMk id="13" creationId="{0562BED2-9702-1E55-2075-A14CF2BB4B79}"/>
          </ac:spMkLst>
        </pc:spChg>
        <pc:picChg chg="del">
          <ac:chgData name="Aryo Feldman" userId="afb2225b-b6e0-47c4-bfd8-55a640b1cf20" providerId="ADAL" clId="{6504D10B-BB36-4478-9B97-539B75562691}" dt="2022-08-17T09:53:23.325" v="124" actId="478"/>
          <ac:picMkLst>
            <pc:docMk/>
            <pc:sldMk cId="3738949563" sldId="262"/>
            <ac:picMk id="3" creationId="{7EB99DDB-AA0E-769E-DAB3-28EBCA396D91}"/>
          </ac:picMkLst>
        </pc:picChg>
        <pc:cxnChg chg="mod">
          <ac:chgData name="Aryo Feldman" userId="afb2225b-b6e0-47c4-bfd8-55a640b1cf20" providerId="ADAL" clId="{6504D10B-BB36-4478-9B97-539B75562691}" dt="2022-08-17T09:53:44.844" v="166" actId="1036"/>
          <ac:cxnSpMkLst>
            <pc:docMk/>
            <pc:sldMk cId="3738949563" sldId="262"/>
            <ac:cxnSpMk id="11" creationId="{3D4B0480-BD82-48C1-AD7F-6F88130CE13F}"/>
          </ac:cxnSpMkLst>
        </pc:cxnChg>
      </pc:sldChg>
      <pc:sldChg chg="addSp delSp modSp del mod ord">
        <pc:chgData name="Aryo Feldman" userId="afb2225b-b6e0-47c4-bfd8-55a640b1cf20" providerId="ADAL" clId="{6504D10B-BB36-4478-9B97-539B75562691}" dt="2022-08-17T10:18:32.190" v="837" actId="47"/>
        <pc:sldMkLst>
          <pc:docMk/>
          <pc:sldMk cId="2825242988" sldId="338"/>
        </pc:sldMkLst>
        <pc:spChg chg="add del">
          <ac:chgData name="Aryo Feldman" userId="afb2225b-b6e0-47c4-bfd8-55a640b1cf20" providerId="ADAL" clId="{6504D10B-BB36-4478-9B97-539B75562691}" dt="2022-08-17T10:15:53.991" v="772" actId="478"/>
          <ac:spMkLst>
            <pc:docMk/>
            <pc:sldMk cId="2825242988" sldId="338"/>
            <ac:spMk id="3" creationId="{F1FC5A9B-C2C5-7E0A-F9D8-F6EBC0E681FF}"/>
          </ac:spMkLst>
        </pc:spChg>
        <pc:spChg chg="add del mod">
          <ac:chgData name="Aryo Feldman" userId="afb2225b-b6e0-47c4-bfd8-55a640b1cf20" providerId="ADAL" clId="{6504D10B-BB36-4478-9B97-539B75562691}" dt="2022-08-17T10:15:53.991" v="772" actId="478"/>
          <ac:spMkLst>
            <pc:docMk/>
            <pc:sldMk cId="2825242988" sldId="338"/>
            <ac:spMk id="6" creationId="{2FB5178D-9932-CC66-7DB7-C060D924005E}"/>
          </ac:spMkLst>
        </pc:spChg>
        <pc:spChg chg="add del mod">
          <ac:chgData name="Aryo Feldman" userId="afb2225b-b6e0-47c4-bfd8-55a640b1cf20" providerId="ADAL" clId="{6504D10B-BB36-4478-9B97-539B75562691}" dt="2022-08-17T10:04:25.984" v="334" actId="478"/>
          <ac:spMkLst>
            <pc:docMk/>
            <pc:sldMk cId="2825242988" sldId="338"/>
            <ac:spMk id="10" creationId="{D3E2C602-F59D-2D67-5D82-5B58B52995E5}"/>
          </ac:spMkLst>
        </pc:spChg>
        <pc:spChg chg="add del">
          <ac:chgData name="Aryo Feldman" userId="afb2225b-b6e0-47c4-bfd8-55a640b1cf20" providerId="ADAL" clId="{6504D10B-BB36-4478-9B97-539B75562691}" dt="2022-08-17T10:15:18.087" v="762" actId="478"/>
          <ac:spMkLst>
            <pc:docMk/>
            <pc:sldMk cId="2825242988" sldId="338"/>
            <ac:spMk id="11" creationId="{C3D9277D-7DDF-8C4D-B715-4F52CD720071}"/>
          </ac:spMkLst>
        </pc:spChg>
        <pc:spChg chg="add del mod">
          <ac:chgData name="Aryo Feldman" userId="afb2225b-b6e0-47c4-bfd8-55a640b1cf20" providerId="ADAL" clId="{6504D10B-BB36-4478-9B97-539B75562691}" dt="2022-08-17T10:15:53.991" v="772" actId="478"/>
          <ac:spMkLst>
            <pc:docMk/>
            <pc:sldMk cId="2825242988" sldId="338"/>
            <ac:spMk id="12" creationId="{EDEFB7BD-831F-F045-8773-29633DE73FD9}"/>
          </ac:spMkLst>
        </pc:spChg>
        <pc:spChg chg="del">
          <ac:chgData name="Aryo Feldman" userId="afb2225b-b6e0-47c4-bfd8-55a640b1cf20" providerId="ADAL" clId="{6504D10B-BB36-4478-9B97-539B75562691}" dt="2022-08-17T10:04:17.873" v="333" actId="478"/>
          <ac:spMkLst>
            <pc:docMk/>
            <pc:sldMk cId="2825242988" sldId="338"/>
            <ac:spMk id="17" creationId="{F82A9F4A-8BD1-674F-946D-5528D8F8525C}"/>
          </ac:spMkLst>
        </pc:spChg>
        <pc:spChg chg="add del">
          <ac:chgData name="Aryo Feldman" userId="afb2225b-b6e0-47c4-bfd8-55a640b1cf20" providerId="ADAL" clId="{6504D10B-BB36-4478-9B97-539B75562691}" dt="2022-08-17T10:15:18.087" v="762" actId="478"/>
          <ac:spMkLst>
            <pc:docMk/>
            <pc:sldMk cId="2825242988" sldId="338"/>
            <ac:spMk id="18" creationId="{34FCE7A5-7BFD-DB40-92E2-FC627DEAD7CF}"/>
          </ac:spMkLst>
        </pc:spChg>
        <pc:spChg chg="add del mod">
          <ac:chgData name="Aryo Feldman" userId="afb2225b-b6e0-47c4-bfd8-55a640b1cf20" providerId="ADAL" clId="{6504D10B-BB36-4478-9B97-539B75562691}" dt="2022-08-17T10:15:53.991" v="772" actId="478"/>
          <ac:spMkLst>
            <pc:docMk/>
            <pc:sldMk cId="2825242988" sldId="338"/>
            <ac:spMk id="19" creationId="{E6E7EE1A-C7AC-AE47-B139-F81C203BE36C}"/>
          </ac:spMkLst>
        </pc:spChg>
        <pc:spChg chg="del">
          <ac:chgData name="Aryo Feldman" userId="afb2225b-b6e0-47c4-bfd8-55a640b1cf20" providerId="ADAL" clId="{6504D10B-BB36-4478-9B97-539B75562691}" dt="2022-08-17T10:04:17.873" v="333" actId="478"/>
          <ac:spMkLst>
            <pc:docMk/>
            <pc:sldMk cId="2825242988" sldId="338"/>
            <ac:spMk id="21" creationId="{C21A37EC-BC07-124A-9604-904E7FA5B028}"/>
          </ac:spMkLst>
        </pc:spChg>
        <pc:spChg chg="add mod">
          <ac:chgData name="Aryo Feldman" userId="afb2225b-b6e0-47c4-bfd8-55a640b1cf20" providerId="ADAL" clId="{6504D10B-BB36-4478-9B97-539B75562691}" dt="2022-08-17T10:14:21.669" v="755" actId="12789"/>
          <ac:spMkLst>
            <pc:docMk/>
            <pc:sldMk cId="2825242988" sldId="338"/>
            <ac:spMk id="23" creationId="{484BEA1D-BE3F-D549-1D39-DA6183A55FD5}"/>
          </ac:spMkLst>
        </pc:spChg>
        <pc:spChg chg="add del mod">
          <ac:chgData name="Aryo Feldman" userId="afb2225b-b6e0-47c4-bfd8-55a640b1cf20" providerId="ADAL" clId="{6504D10B-BB36-4478-9B97-539B75562691}" dt="2022-08-17T10:15:53.556" v="771"/>
          <ac:spMkLst>
            <pc:docMk/>
            <pc:sldMk cId="2825242988" sldId="338"/>
            <ac:spMk id="26" creationId="{A41D8167-D197-0D61-262F-6387A2A71AC4}"/>
          </ac:spMkLst>
        </pc:spChg>
        <pc:picChg chg="del">
          <ac:chgData name="Aryo Feldman" userId="afb2225b-b6e0-47c4-bfd8-55a640b1cf20" providerId="ADAL" clId="{6504D10B-BB36-4478-9B97-539B75562691}" dt="2022-08-17T10:04:17.873" v="333" actId="478"/>
          <ac:picMkLst>
            <pc:docMk/>
            <pc:sldMk cId="2825242988" sldId="338"/>
            <ac:picMk id="4" creationId="{5D365476-EE46-90F1-4D91-922F48190EBE}"/>
          </ac:picMkLst>
        </pc:picChg>
        <pc:picChg chg="del">
          <ac:chgData name="Aryo Feldman" userId="afb2225b-b6e0-47c4-bfd8-55a640b1cf20" providerId="ADAL" clId="{6504D10B-BB36-4478-9B97-539B75562691}" dt="2022-08-17T09:53:15.496" v="123" actId="478"/>
          <ac:picMkLst>
            <pc:docMk/>
            <pc:sldMk cId="2825242988" sldId="338"/>
            <ac:picMk id="5" creationId="{0ACD0EBD-35B0-CB9A-75FD-3DDDA2ECA680}"/>
          </ac:picMkLst>
        </pc:picChg>
        <pc:picChg chg="add del mod">
          <ac:chgData name="Aryo Feldman" userId="afb2225b-b6e0-47c4-bfd8-55a640b1cf20" providerId="ADAL" clId="{6504D10B-BB36-4478-9B97-539B75562691}" dt="2022-08-17T10:15:53.556" v="771"/>
          <ac:picMkLst>
            <pc:docMk/>
            <pc:sldMk cId="2825242988" sldId="338"/>
            <ac:picMk id="24" creationId="{25575C8C-39E5-9560-E953-3AA57323EFAA}"/>
          </ac:picMkLst>
        </pc:picChg>
        <pc:cxnChg chg="add del mod">
          <ac:chgData name="Aryo Feldman" userId="afb2225b-b6e0-47c4-bfd8-55a640b1cf20" providerId="ADAL" clId="{6504D10B-BB36-4478-9B97-539B75562691}" dt="2022-08-17T10:15:53.991" v="772" actId="478"/>
          <ac:cxnSpMkLst>
            <pc:docMk/>
            <pc:sldMk cId="2825242988" sldId="338"/>
            <ac:cxnSpMk id="13" creationId="{24B35EB7-8A46-3641-85A4-49D6DB1FCB59}"/>
          </ac:cxnSpMkLst>
        </pc:cxnChg>
        <pc:cxnChg chg="add del mod">
          <ac:chgData name="Aryo Feldman" userId="afb2225b-b6e0-47c4-bfd8-55a640b1cf20" providerId="ADAL" clId="{6504D10B-BB36-4478-9B97-539B75562691}" dt="2022-08-17T10:15:53.991" v="772" actId="478"/>
          <ac:cxnSpMkLst>
            <pc:docMk/>
            <pc:sldMk cId="2825242988" sldId="338"/>
            <ac:cxnSpMk id="20" creationId="{5B2066CD-517A-0D4A-A5E2-05BBB8983802}"/>
          </ac:cxnSpMkLst>
        </pc:cxnChg>
        <pc:cxnChg chg="add del mod">
          <ac:chgData name="Aryo Feldman" userId="afb2225b-b6e0-47c4-bfd8-55a640b1cf20" providerId="ADAL" clId="{6504D10B-BB36-4478-9B97-539B75562691}" dt="2022-08-17T10:15:53.991" v="772" actId="478"/>
          <ac:cxnSpMkLst>
            <pc:docMk/>
            <pc:sldMk cId="2825242988" sldId="338"/>
            <ac:cxnSpMk id="22" creationId="{1C3BC721-8E52-464B-A534-505EAC752C3E}"/>
          </ac:cxnSpMkLst>
        </pc:cxnChg>
      </pc:sldChg>
      <pc:sldChg chg="add del">
        <pc:chgData name="Aryo Feldman" userId="afb2225b-b6e0-47c4-bfd8-55a640b1cf20" providerId="ADAL" clId="{6504D10B-BB36-4478-9B97-539B75562691}" dt="2022-08-17T10:12:08.584" v="744" actId="47"/>
        <pc:sldMkLst>
          <pc:docMk/>
          <pc:sldMk cId="1251350780" sldId="339"/>
        </pc:sldMkLst>
      </pc:sldChg>
      <pc:sldChg chg="del">
        <pc:chgData name="Aryo Feldman" userId="afb2225b-b6e0-47c4-bfd8-55a640b1cf20" providerId="ADAL" clId="{6504D10B-BB36-4478-9B97-539B75562691}" dt="2022-08-17T09:47:04.430" v="63" actId="47"/>
        <pc:sldMkLst>
          <pc:docMk/>
          <pc:sldMk cId="2695219162" sldId="339"/>
        </pc:sldMkLst>
      </pc:sldChg>
      <pc:sldChg chg="addSp delSp modSp add del mod setBg delAnim modAnim">
        <pc:chgData name="Aryo Feldman" userId="afb2225b-b6e0-47c4-bfd8-55a640b1cf20" providerId="ADAL" clId="{6504D10B-BB36-4478-9B97-539B75562691}" dt="2022-08-17T14:56:49.941" v="1519" actId="6549"/>
        <pc:sldMkLst>
          <pc:docMk/>
          <pc:sldMk cId="40594721" sldId="340"/>
        </pc:sldMkLst>
        <pc:spChg chg="mod">
          <ac:chgData name="Aryo Feldman" userId="afb2225b-b6e0-47c4-bfd8-55a640b1cf20" providerId="ADAL" clId="{6504D10B-BB36-4478-9B97-539B75562691}" dt="2022-08-17T10:11:47.054" v="742"/>
          <ac:spMkLst>
            <pc:docMk/>
            <pc:sldMk cId="40594721" sldId="340"/>
            <ac:spMk id="3" creationId="{71F8E653-C6B0-469C-ABBF-6EEB745B9DA4}"/>
          </ac:spMkLst>
        </pc:spChg>
        <pc:spChg chg="mod">
          <ac:chgData name="Aryo Feldman" userId="afb2225b-b6e0-47c4-bfd8-55a640b1cf20" providerId="ADAL" clId="{6504D10B-BB36-4478-9B97-539B75562691}" dt="2022-08-17T14:56:49.941" v="1519" actId="6549"/>
          <ac:spMkLst>
            <pc:docMk/>
            <pc:sldMk cId="40594721" sldId="340"/>
            <ac:spMk id="9" creationId="{00000000-0000-0000-0000-000000000000}"/>
          </ac:spMkLst>
        </pc:spChg>
        <pc:spChg chg="add mod">
          <ac:chgData name="Aryo Feldman" userId="afb2225b-b6e0-47c4-bfd8-55a640b1cf20" providerId="ADAL" clId="{6504D10B-BB36-4478-9B97-539B75562691}" dt="2022-08-17T10:39:18.588" v="1105" actId="14100"/>
          <ac:spMkLst>
            <pc:docMk/>
            <pc:sldMk cId="40594721" sldId="340"/>
            <ac:spMk id="13" creationId="{36E0EF92-DD1D-80E5-2992-9C3F31CBB34F}"/>
          </ac:spMkLst>
        </pc:spChg>
        <pc:grpChg chg="add del mod">
          <ac:chgData name="Aryo Feldman" userId="afb2225b-b6e0-47c4-bfd8-55a640b1cf20" providerId="ADAL" clId="{6504D10B-BB36-4478-9B97-539B75562691}" dt="2022-08-17T10:54:51.749" v="1250" actId="478"/>
          <ac:grpSpMkLst>
            <pc:docMk/>
            <pc:sldMk cId="40594721" sldId="340"/>
            <ac:grpSpMk id="2" creationId="{41BE19E1-6D47-6C03-CCA8-1BC10B028873}"/>
          </ac:grpSpMkLst>
        </pc:grpChg>
        <pc:picChg chg="del">
          <ac:chgData name="Aryo Feldman" userId="afb2225b-b6e0-47c4-bfd8-55a640b1cf20" providerId="ADAL" clId="{6504D10B-BB36-4478-9B97-539B75562691}" dt="2022-08-17T09:56:28.976" v="204" actId="478"/>
          <ac:picMkLst>
            <pc:docMk/>
            <pc:sldMk cId="40594721" sldId="340"/>
            <ac:picMk id="5" creationId="{CA87251B-F9B4-41C2-87AD-3ED7E2533E14}"/>
          </ac:picMkLst>
        </pc:picChg>
        <pc:picChg chg="del">
          <ac:chgData name="Aryo Feldman" userId="afb2225b-b6e0-47c4-bfd8-55a640b1cf20" providerId="ADAL" clId="{6504D10B-BB36-4478-9B97-539B75562691}" dt="2022-08-17T09:56:28.976" v="204" actId="478"/>
          <ac:picMkLst>
            <pc:docMk/>
            <pc:sldMk cId="40594721" sldId="340"/>
            <ac:picMk id="10" creationId="{3E5D3BE5-1D86-482A-B003-8C7714A3C99C}"/>
          </ac:picMkLst>
        </pc:picChg>
        <pc:picChg chg="add mod">
          <ac:chgData name="Aryo Feldman" userId="afb2225b-b6e0-47c4-bfd8-55a640b1cf20" providerId="ADAL" clId="{6504D10B-BB36-4478-9B97-539B75562691}" dt="2022-08-17T09:56:29.273" v="205"/>
          <ac:picMkLst>
            <pc:docMk/>
            <pc:sldMk cId="40594721" sldId="340"/>
            <ac:picMk id="11" creationId="{E3EE28E7-9DCC-BC58-FC8E-C69D2F8D7067}"/>
          </ac:picMkLst>
        </pc:picChg>
        <pc:picChg chg="add mod">
          <ac:chgData name="Aryo Feldman" userId="afb2225b-b6e0-47c4-bfd8-55a640b1cf20" providerId="ADAL" clId="{6504D10B-BB36-4478-9B97-539B75562691}" dt="2022-08-17T10:32:25.302" v="1102" actId="164"/>
          <ac:picMkLst>
            <pc:docMk/>
            <pc:sldMk cId="40594721" sldId="340"/>
            <ac:picMk id="12" creationId="{EBBE5B36-F6EA-80AB-A581-E6109C403E48}"/>
          </ac:picMkLst>
        </pc:picChg>
      </pc:sldChg>
      <pc:sldChg chg="modSp add del mod">
        <pc:chgData name="Aryo Feldman" userId="afb2225b-b6e0-47c4-bfd8-55a640b1cf20" providerId="ADAL" clId="{6504D10B-BB36-4478-9B97-539B75562691}" dt="2022-08-17T10:11:56.307" v="743" actId="47"/>
        <pc:sldMkLst>
          <pc:docMk/>
          <pc:sldMk cId="251861142" sldId="341"/>
        </pc:sldMkLst>
        <pc:spChg chg="mod">
          <ac:chgData name="Aryo Feldman" userId="afb2225b-b6e0-47c4-bfd8-55a640b1cf20" providerId="ADAL" clId="{6504D10B-BB36-4478-9B97-539B75562691}" dt="2022-08-17T10:01:13.283" v="327" actId="1076"/>
          <ac:spMkLst>
            <pc:docMk/>
            <pc:sldMk cId="251861142" sldId="341"/>
            <ac:spMk id="9" creationId="{00000000-0000-0000-0000-000000000000}"/>
          </ac:spMkLst>
        </pc:spChg>
        <pc:spChg chg="mod">
          <ac:chgData name="Aryo Feldman" userId="afb2225b-b6e0-47c4-bfd8-55a640b1cf20" providerId="ADAL" clId="{6504D10B-BB36-4478-9B97-539B75562691}" dt="2022-08-17T09:58:38.811" v="317"/>
          <ac:spMkLst>
            <pc:docMk/>
            <pc:sldMk cId="251861142" sldId="341"/>
            <ac:spMk id="12" creationId="{9067C185-2E57-470D-9D64-05CE29C2004F}"/>
          </ac:spMkLst>
        </pc:spChg>
      </pc:sldChg>
      <pc:sldChg chg="addSp delSp modSp add mod">
        <pc:chgData name="Aryo Feldman" userId="afb2225b-b6e0-47c4-bfd8-55a640b1cf20" providerId="ADAL" clId="{6504D10B-BB36-4478-9B97-539B75562691}" dt="2022-08-17T14:55:48.945" v="1509" actId="1035"/>
        <pc:sldMkLst>
          <pc:docMk/>
          <pc:sldMk cId="3408867552" sldId="342"/>
        </pc:sldMkLst>
        <pc:spChg chg="mod">
          <ac:chgData name="Aryo Feldman" userId="afb2225b-b6e0-47c4-bfd8-55a640b1cf20" providerId="ADAL" clId="{6504D10B-BB36-4478-9B97-539B75562691}" dt="2022-08-17T10:14:37.408" v="756"/>
          <ac:spMkLst>
            <pc:docMk/>
            <pc:sldMk cId="3408867552" sldId="342"/>
            <ac:spMk id="3" creationId="{F1FC5A9B-C2C5-7E0A-F9D8-F6EBC0E681FF}"/>
          </ac:spMkLst>
        </pc:spChg>
        <pc:spChg chg="del">
          <ac:chgData name="Aryo Feldman" userId="afb2225b-b6e0-47c4-bfd8-55a640b1cf20" providerId="ADAL" clId="{6504D10B-BB36-4478-9B97-539B75562691}" dt="2022-08-17T10:13:54.888" v="750" actId="478"/>
          <ac:spMkLst>
            <pc:docMk/>
            <pc:sldMk cId="3408867552" sldId="342"/>
            <ac:spMk id="6" creationId="{2FB5178D-9932-CC66-7DB7-C060D924005E}"/>
          </ac:spMkLst>
        </pc:spChg>
        <pc:spChg chg="del">
          <ac:chgData name="Aryo Feldman" userId="afb2225b-b6e0-47c4-bfd8-55a640b1cf20" providerId="ADAL" clId="{6504D10B-BB36-4478-9B97-539B75562691}" dt="2022-08-17T10:13:54.888" v="750" actId="478"/>
          <ac:spMkLst>
            <pc:docMk/>
            <pc:sldMk cId="3408867552" sldId="342"/>
            <ac:spMk id="19" creationId="{E6E7EE1A-C7AC-AE47-B139-F81C203BE36C}"/>
          </ac:spMkLst>
        </pc:spChg>
        <pc:spChg chg="add mod">
          <ac:chgData name="Aryo Feldman" userId="afb2225b-b6e0-47c4-bfd8-55a640b1cf20" providerId="ADAL" clId="{6504D10B-BB36-4478-9B97-539B75562691}" dt="2022-08-17T10:14:47.236" v="758" actId="57"/>
          <ac:spMkLst>
            <pc:docMk/>
            <pc:sldMk cId="3408867552" sldId="342"/>
            <ac:spMk id="21" creationId="{6E4FB3EA-A49F-5FEF-6B31-F784ABC4CE1A}"/>
          </ac:spMkLst>
        </pc:spChg>
        <pc:spChg chg="mod">
          <ac:chgData name="Aryo Feldman" userId="afb2225b-b6e0-47c4-bfd8-55a640b1cf20" providerId="ADAL" clId="{6504D10B-BB36-4478-9B97-539B75562691}" dt="2022-08-17T14:55:48.945" v="1509" actId="1035"/>
          <ac:spMkLst>
            <pc:docMk/>
            <pc:sldMk cId="3408867552" sldId="342"/>
            <ac:spMk id="23" creationId="{484BEA1D-BE3F-D549-1D39-DA6183A55FD5}"/>
          </ac:spMkLst>
        </pc:spChg>
        <pc:grpChg chg="add mod">
          <ac:chgData name="Aryo Feldman" userId="afb2225b-b6e0-47c4-bfd8-55a640b1cf20" providerId="ADAL" clId="{6504D10B-BB36-4478-9B97-539B75562691}" dt="2022-08-17T10:14:06.889" v="753" actId="12789"/>
          <ac:grpSpMkLst>
            <pc:docMk/>
            <pc:sldMk cId="3408867552" sldId="342"/>
            <ac:grpSpMk id="4" creationId="{05098C8C-4507-2427-9C1A-E128C4D8A8E1}"/>
          </ac:grpSpMkLst>
        </pc:grpChg>
        <pc:cxnChg chg="del">
          <ac:chgData name="Aryo Feldman" userId="afb2225b-b6e0-47c4-bfd8-55a640b1cf20" providerId="ADAL" clId="{6504D10B-BB36-4478-9B97-539B75562691}" dt="2022-08-17T10:13:54.888" v="750" actId="478"/>
          <ac:cxnSpMkLst>
            <pc:docMk/>
            <pc:sldMk cId="3408867552" sldId="342"/>
            <ac:cxnSpMk id="20" creationId="{5B2066CD-517A-0D4A-A5E2-05BBB8983802}"/>
          </ac:cxnSpMkLst>
        </pc:cxnChg>
        <pc:cxnChg chg="del">
          <ac:chgData name="Aryo Feldman" userId="afb2225b-b6e0-47c4-bfd8-55a640b1cf20" providerId="ADAL" clId="{6504D10B-BB36-4478-9B97-539B75562691}" dt="2022-08-17T10:13:54.888" v="750" actId="478"/>
          <ac:cxnSpMkLst>
            <pc:docMk/>
            <pc:sldMk cId="3408867552" sldId="342"/>
            <ac:cxnSpMk id="22" creationId="{1C3BC721-8E52-464B-A534-505EAC752C3E}"/>
          </ac:cxnSpMkLst>
        </pc:cxnChg>
        <pc:cxnChg chg="add mod">
          <ac:chgData name="Aryo Feldman" userId="afb2225b-b6e0-47c4-bfd8-55a640b1cf20" providerId="ADAL" clId="{6504D10B-BB36-4478-9B97-539B75562691}" dt="2022-08-17T10:14:02.267" v="752" actId="164"/>
          <ac:cxnSpMkLst>
            <pc:docMk/>
            <pc:sldMk cId="3408867552" sldId="342"/>
            <ac:cxnSpMk id="24" creationId="{CDA43C51-EF47-D916-075F-12A2EBE5A657}"/>
          </ac:cxnSpMkLst>
        </pc:cxnChg>
      </pc:sldChg>
      <pc:sldChg chg="add del">
        <pc:chgData name="Aryo Feldman" userId="afb2225b-b6e0-47c4-bfd8-55a640b1cf20" providerId="ADAL" clId="{6504D10B-BB36-4478-9B97-539B75562691}" dt="2022-08-17T10:16:19.897" v="781" actId="47"/>
        <pc:sldMkLst>
          <pc:docMk/>
          <pc:sldMk cId="1120806222" sldId="343"/>
        </pc:sldMkLst>
      </pc:sldChg>
      <pc:sldChg chg="addSp delSp modSp add mod ord">
        <pc:chgData name="Aryo Feldman" userId="afb2225b-b6e0-47c4-bfd8-55a640b1cf20" providerId="ADAL" clId="{6504D10B-BB36-4478-9B97-539B75562691}" dt="2022-08-17T14:55:28.710" v="1471" actId="12789"/>
        <pc:sldMkLst>
          <pc:docMk/>
          <pc:sldMk cId="3382928838" sldId="344"/>
        </pc:sldMkLst>
        <pc:spChg chg="del">
          <ac:chgData name="Aryo Feldman" userId="afb2225b-b6e0-47c4-bfd8-55a640b1cf20" providerId="ADAL" clId="{6504D10B-BB36-4478-9B97-539B75562691}" dt="2022-08-17T10:16:11.416" v="777" actId="478"/>
          <ac:spMkLst>
            <pc:docMk/>
            <pc:sldMk cId="3382928838" sldId="344"/>
            <ac:spMk id="9" creationId="{00000000-0000-0000-0000-000000000000}"/>
          </ac:spMkLst>
        </pc:spChg>
        <pc:spChg chg="del">
          <ac:chgData name="Aryo Feldman" userId="afb2225b-b6e0-47c4-bfd8-55a640b1cf20" providerId="ADAL" clId="{6504D10B-BB36-4478-9B97-539B75562691}" dt="2022-08-17T10:16:11.416" v="777" actId="478"/>
          <ac:spMkLst>
            <pc:docMk/>
            <pc:sldMk cId="3382928838" sldId="344"/>
            <ac:spMk id="12" creationId="{0DC506E5-165F-9367-29E7-A81E00D4C4A2}"/>
          </ac:spMkLst>
        </pc:spChg>
        <pc:spChg chg="add mod">
          <ac:chgData name="Aryo Feldman" userId="afb2225b-b6e0-47c4-bfd8-55a640b1cf20" providerId="ADAL" clId="{6504D10B-BB36-4478-9B97-539B75562691}" dt="2022-08-17T14:55:28.710" v="1471" actId="12789"/>
          <ac:spMkLst>
            <pc:docMk/>
            <pc:sldMk cId="3382928838" sldId="344"/>
            <ac:spMk id="13" creationId="{0ED149BB-DED2-7663-27FD-8CE97424792C}"/>
          </ac:spMkLst>
        </pc:spChg>
        <pc:picChg chg="del">
          <ac:chgData name="Aryo Feldman" userId="afb2225b-b6e0-47c4-bfd8-55a640b1cf20" providerId="ADAL" clId="{6504D10B-BB36-4478-9B97-539B75562691}" dt="2022-08-17T10:16:11.416" v="777" actId="478"/>
          <ac:picMkLst>
            <pc:docMk/>
            <pc:sldMk cId="3382928838" sldId="344"/>
            <ac:picMk id="2" creationId="{1ACC9EAB-F817-1E0B-52F6-658CD1F6AE6A}"/>
          </ac:picMkLst>
        </pc:picChg>
      </pc:sldChg>
      <pc:sldChg chg="modSp add mod">
        <pc:chgData name="Aryo Feldman" userId="afb2225b-b6e0-47c4-bfd8-55a640b1cf20" providerId="ADAL" clId="{6504D10B-BB36-4478-9B97-539B75562691}" dt="2022-09-01T14:07:01.443" v="1651" actId="6549"/>
        <pc:sldMkLst>
          <pc:docMk/>
          <pc:sldMk cId="94163056" sldId="345"/>
        </pc:sldMkLst>
        <pc:spChg chg="mod">
          <ac:chgData name="Aryo Feldman" userId="afb2225b-b6e0-47c4-bfd8-55a640b1cf20" providerId="ADAL" clId="{6504D10B-BB36-4478-9B97-539B75562691}" dt="2022-08-17T10:27:06.203" v="869" actId="20577"/>
          <ac:spMkLst>
            <pc:docMk/>
            <pc:sldMk cId="94163056" sldId="345"/>
            <ac:spMk id="3" creationId="{71F8E653-C6B0-469C-ABBF-6EEB745B9DA4}"/>
          </ac:spMkLst>
        </pc:spChg>
        <pc:spChg chg="mod">
          <ac:chgData name="Aryo Feldman" userId="afb2225b-b6e0-47c4-bfd8-55a640b1cf20" providerId="ADAL" clId="{6504D10B-BB36-4478-9B97-539B75562691}" dt="2022-09-01T14:07:01.443" v="1651" actId="6549"/>
          <ac:spMkLst>
            <pc:docMk/>
            <pc:sldMk cId="94163056" sldId="345"/>
            <ac:spMk id="9" creationId="{00000000-0000-0000-0000-000000000000}"/>
          </ac:spMkLst>
        </pc:spChg>
      </pc:sldChg>
      <pc:sldChg chg="addSp delSp modSp add mod modAnim">
        <pc:chgData name="Aryo Feldman" userId="afb2225b-b6e0-47c4-bfd8-55a640b1cf20" providerId="ADAL" clId="{6504D10B-BB36-4478-9B97-539B75562691}" dt="2022-08-17T14:57:28.303" v="1523" actId="164"/>
        <pc:sldMkLst>
          <pc:docMk/>
          <pc:sldMk cId="2314177251" sldId="346"/>
        </pc:sldMkLst>
        <pc:spChg chg="mod">
          <ac:chgData name="Aryo Feldman" userId="afb2225b-b6e0-47c4-bfd8-55a640b1cf20" providerId="ADAL" clId="{6504D10B-BB36-4478-9B97-539B75562691}" dt="2022-08-17T10:40:58.802" v="1115" actId="20577"/>
          <ac:spMkLst>
            <pc:docMk/>
            <pc:sldMk cId="2314177251" sldId="346"/>
            <ac:spMk id="3" creationId="{71F8E653-C6B0-469C-ABBF-6EEB745B9DA4}"/>
          </ac:spMkLst>
        </pc:spChg>
        <pc:spChg chg="mod">
          <ac:chgData name="Aryo Feldman" userId="afb2225b-b6e0-47c4-bfd8-55a640b1cf20" providerId="ADAL" clId="{6504D10B-BB36-4478-9B97-539B75562691}" dt="2022-08-17T14:56:47.259" v="1516" actId="1076"/>
          <ac:spMkLst>
            <pc:docMk/>
            <pc:sldMk cId="2314177251" sldId="346"/>
            <ac:spMk id="8" creationId="{68C067CC-5D9E-49E2-8963-5CE3A42BF359}"/>
          </ac:spMkLst>
        </pc:spChg>
        <pc:spChg chg="del">
          <ac:chgData name="Aryo Feldman" userId="afb2225b-b6e0-47c4-bfd8-55a640b1cf20" providerId="ADAL" clId="{6504D10B-BB36-4478-9B97-539B75562691}" dt="2022-08-17T10:41:07.124" v="1117" actId="478"/>
          <ac:spMkLst>
            <pc:docMk/>
            <pc:sldMk cId="2314177251" sldId="346"/>
            <ac:spMk id="9" creationId="{00000000-0000-0000-0000-000000000000}"/>
          </ac:spMkLst>
        </pc:spChg>
        <pc:spChg chg="mod topLvl">
          <ac:chgData name="Aryo Feldman" userId="afb2225b-b6e0-47c4-bfd8-55a640b1cf20" providerId="ADAL" clId="{6504D10B-BB36-4478-9B97-539B75562691}" dt="2022-08-17T10:52:10.807" v="1238" actId="1036"/>
          <ac:spMkLst>
            <pc:docMk/>
            <pc:sldMk cId="2314177251" sldId="346"/>
            <ac:spMk id="13" creationId="{36E0EF92-DD1D-80E5-2992-9C3F31CBB34F}"/>
          </ac:spMkLst>
        </pc:spChg>
        <pc:spChg chg="add mod topLvl">
          <ac:chgData name="Aryo Feldman" userId="afb2225b-b6e0-47c4-bfd8-55a640b1cf20" providerId="ADAL" clId="{6504D10B-BB36-4478-9B97-539B75562691}" dt="2022-08-17T10:52:46.716" v="1242" actId="14100"/>
          <ac:spMkLst>
            <pc:docMk/>
            <pc:sldMk cId="2314177251" sldId="346"/>
            <ac:spMk id="14" creationId="{99AF9A9A-12DF-88F8-0229-DA90714E4918}"/>
          </ac:spMkLst>
        </pc:spChg>
        <pc:spChg chg="add mod">
          <ac:chgData name="Aryo Feldman" userId="afb2225b-b6e0-47c4-bfd8-55a640b1cf20" providerId="ADAL" clId="{6504D10B-BB36-4478-9B97-539B75562691}" dt="2022-08-17T10:50:32.543" v="1218"/>
          <ac:spMkLst>
            <pc:docMk/>
            <pc:sldMk cId="2314177251" sldId="346"/>
            <ac:spMk id="16" creationId="{EEAA48B2-7D03-B605-2050-3735003351DF}"/>
          </ac:spMkLst>
        </pc:spChg>
        <pc:spChg chg="add mod">
          <ac:chgData name="Aryo Feldman" userId="afb2225b-b6e0-47c4-bfd8-55a640b1cf20" providerId="ADAL" clId="{6504D10B-BB36-4478-9B97-539B75562691}" dt="2022-08-17T14:57:28.303" v="1523" actId="164"/>
          <ac:spMkLst>
            <pc:docMk/>
            <pc:sldMk cId="2314177251" sldId="346"/>
            <ac:spMk id="17" creationId="{935762E5-3923-3FB7-54E9-3898A38D3799}"/>
          </ac:spMkLst>
        </pc:spChg>
        <pc:grpChg chg="del mod">
          <ac:chgData name="Aryo Feldman" userId="afb2225b-b6e0-47c4-bfd8-55a640b1cf20" providerId="ADAL" clId="{6504D10B-BB36-4478-9B97-539B75562691}" dt="2022-08-17T10:43:27.145" v="1141" actId="165"/>
          <ac:grpSpMkLst>
            <pc:docMk/>
            <pc:sldMk cId="2314177251" sldId="346"/>
            <ac:grpSpMk id="2" creationId="{41BE19E1-6D47-6C03-CCA8-1BC10B028873}"/>
          </ac:grpSpMkLst>
        </pc:grpChg>
        <pc:grpChg chg="add mod">
          <ac:chgData name="Aryo Feldman" userId="afb2225b-b6e0-47c4-bfd8-55a640b1cf20" providerId="ADAL" clId="{6504D10B-BB36-4478-9B97-539B75562691}" dt="2022-08-17T14:57:28.303" v="1523" actId="164"/>
          <ac:grpSpMkLst>
            <pc:docMk/>
            <pc:sldMk cId="2314177251" sldId="346"/>
            <ac:grpSpMk id="2" creationId="{52E654C5-B519-4CF6-9173-19D6564EA587}"/>
          </ac:grpSpMkLst>
        </pc:grpChg>
        <pc:picChg chg="add mod">
          <ac:chgData name="Aryo Feldman" userId="afb2225b-b6e0-47c4-bfd8-55a640b1cf20" providerId="ADAL" clId="{6504D10B-BB36-4478-9B97-539B75562691}" dt="2022-08-17T10:52:10.807" v="1238" actId="1036"/>
          <ac:picMkLst>
            <pc:docMk/>
            <pc:sldMk cId="2314177251" sldId="346"/>
            <ac:picMk id="7" creationId="{AC30377A-916E-35F5-9C21-8815457B43F1}"/>
          </ac:picMkLst>
        </pc:picChg>
        <pc:picChg chg="mod topLvl">
          <ac:chgData name="Aryo Feldman" userId="afb2225b-b6e0-47c4-bfd8-55a640b1cf20" providerId="ADAL" clId="{6504D10B-BB36-4478-9B97-539B75562691}" dt="2022-08-17T10:52:10.807" v="1238" actId="1036"/>
          <ac:picMkLst>
            <pc:docMk/>
            <pc:sldMk cId="2314177251" sldId="346"/>
            <ac:picMk id="12" creationId="{EBBE5B36-F6EA-80AB-A581-E6109C403E48}"/>
          </ac:picMkLst>
        </pc:picChg>
        <pc:picChg chg="add del mod modCrop">
          <ac:chgData name="Aryo Feldman" userId="afb2225b-b6e0-47c4-bfd8-55a640b1cf20" providerId="ADAL" clId="{6504D10B-BB36-4478-9B97-539B75562691}" dt="2022-08-17T10:51:47.559" v="1224" actId="478"/>
          <ac:picMkLst>
            <pc:docMk/>
            <pc:sldMk cId="2314177251" sldId="346"/>
            <ac:picMk id="15" creationId="{2E77AC81-27AA-9615-C070-7F37D91DC6F5}"/>
          </ac:picMkLst>
        </pc:picChg>
        <pc:cxnChg chg="add mod">
          <ac:chgData name="Aryo Feldman" userId="afb2225b-b6e0-47c4-bfd8-55a640b1cf20" providerId="ADAL" clId="{6504D10B-BB36-4478-9B97-539B75562691}" dt="2022-08-17T14:57:28.303" v="1523" actId="164"/>
          <ac:cxnSpMkLst>
            <pc:docMk/>
            <pc:sldMk cId="2314177251" sldId="346"/>
            <ac:cxnSpMk id="18" creationId="{06A24E32-4646-7062-10BC-A056E72A8E37}"/>
          </ac:cxnSpMkLst>
        </pc:cxnChg>
      </pc:sldChg>
    </pc:docChg>
  </pc:docChgLst>
  <pc:docChgLst>
    <pc:chgData name="Aryo Feldman" userId="afb2225b-b6e0-47c4-bfd8-55a640b1cf20" providerId="ADAL" clId="{B8A710CD-DB03-4522-95E6-EFAC305DC093}"/>
    <pc:docChg chg="undo redo custSel modSld">
      <pc:chgData name="Aryo Feldman" userId="afb2225b-b6e0-47c4-bfd8-55a640b1cf20" providerId="ADAL" clId="{B8A710CD-DB03-4522-95E6-EFAC305DC093}" dt="2022-08-17T09:40:48.347" v="15" actId="11529"/>
      <pc:docMkLst>
        <pc:docMk/>
      </pc:docMkLst>
      <pc:sldChg chg="addSp delSp modSp mod">
        <pc:chgData name="Aryo Feldman" userId="afb2225b-b6e0-47c4-bfd8-55a640b1cf20" providerId="ADAL" clId="{B8A710CD-DB03-4522-95E6-EFAC305DC093}" dt="2022-08-17T09:40:48.347" v="15" actId="11529"/>
        <pc:sldMkLst>
          <pc:docMk/>
          <pc:sldMk cId="2695219162" sldId="339"/>
        </pc:sldMkLst>
        <pc:spChg chg="add del mod">
          <ac:chgData name="Aryo Feldman" userId="afb2225b-b6e0-47c4-bfd8-55a640b1cf20" providerId="ADAL" clId="{B8A710CD-DB03-4522-95E6-EFAC305DC093}" dt="2022-08-17T09:40:48.347" v="15" actId="11529"/>
          <ac:spMkLst>
            <pc:docMk/>
            <pc:sldMk cId="2695219162" sldId="339"/>
            <ac:spMk id="2" creationId="{3E8C2B8B-118B-BE9D-093A-04CF4F3CAA36}"/>
          </ac:spMkLst>
        </pc:spChg>
        <pc:picChg chg="mod">
          <ac:chgData name="Aryo Feldman" userId="afb2225b-b6e0-47c4-bfd8-55a640b1cf20" providerId="ADAL" clId="{B8A710CD-DB03-4522-95E6-EFAC305DC093}" dt="2022-08-17T09:38:56.271" v="3" actId="1076"/>
          <ac:picMkLst>
            <pc:docMk/>
            <pc:sldMk cId="2695219162" sldId="339"/>
            <ac:picMk id="29" creationId="{D4E0EA2F-5CF9-DED1-C8BF-9B6D1B0A613D}"/>
          </ac:picMkLst>
        </pc:picChg>
      </pc:sldChg>
    </pc:docChg>
  </pc:docChgLst>
  <pc:docChgLst>
    <pc:chgData name="Aryo Feldman" userId="S::aryo@sustainweb.org::afb2225b-b6e0-47c4-bfd8-55a640b1cf20" providerId="AD" clId="Web-{A52C9E8C-7060-BB9F-D049-AC8906C3C45F}"/>
    <pc:docChg chg="modSld">
      <pc:chgData name="Aryo Feldman" userId="S::aryo@sustainweb.org::afb2225b-b6e0-47c4-bfd8-55a640b1cf20" providerId="AD" clId="Web-{A52C9E8C-7060-BB9F-D049-AC8906C3C45F}" dt="2022-06-13T10:24:47.864" v="39" actId="1076"/>
      <pc:docMkLst>
        <pc:docMk/>
      </pc:docMkLst>
      <pc:sldChg chg="modSp">
        <pc:chgData name="Aryo Feldman" userId="S::aryo@sustainweb.org::afb2225b-b6e0-47c4-bfd8-55a640b1cf20" providerId="AD" clId="Web-{A52C9E8C-7060-BB9F-D049-AC8906C3C45F}" dt="2022-06-13T10:19:58.956" v="17" actId="1076"/>
        <pc:sldMkLst>
          <pc:docMk/>
          <pc:sldMk cId="3561374711" sldId="257"/>
        </pc:sldMkLst>
        <pc:spChg chg="mod">
          <ac:chgData name="Aryo Feldman" userId="S::aryo@sustainweb.org::afb2225b-b6e0-47c4-bfd8-55a640b1cf20" providerId="AD" clId="Web-{A52C9E8C-7060-BB9F-D049-AC8906C3C45F}" dt="2022-06-13T10:19:58.956" v="17" actId="1076"/>
          <ac:spMkLst>
            <pc:docMk/>
            <pc:sldMk cId="3561374711" sldId="257"/>
            <ac:spMk id="12" creationId="{0DC506E5-165F-9367-29E7-A81E00D4C4A2}"/>
          </ac:spMkLst>
        </pc:spChg>
        <pc:picChg chg="mod">
          <ac:chgData name="Aryo Feldman" userId="S::aryo@sustainweb.org::afb2225b-b6e0-47c4-bfd8-55a640b1cf20" providerId="AD" clId="Web-{A52C9E8C-7060-BB9F-D049-AC8906C3C45F}" dt="2022-06-13T10:18:45.264" v="2" actId="14100"/>
          <ac:picMkLst>
            <pc:docMk/>
            <pc:sldMk cId="3561374711" sldId="257"/>
            <ac:picMk id="2" creationId="{1ACC9EAB-F817-1E0B-52F6-658CD1F6AE6A}"/>
          </ac:picMkLst>
        </pc:picChg>
      </pc:sldChg>
      <pc:sldChg chg="modSp">
        <pc:chgData name="Aryo Feldman" userId="S::aryo@sustainweb.org::afb2225b-b6e0-47c4-bfd8-55a640b1cf20" providerId="AD" clId="Web-{A52C9E8C-7060-BB9F-D049-AC8906C3C45F}" dt="2022-06-13T10:23:01.655" v="36" actId="20577"/>
        <pc:sldMkLst>
          <pc:docMk/>
          <pc:sldMk cId="1083022400" sldId="260"/>
        </pc:sldMkLst>
        <pc:spChg chg="mod">
          <ac:chgData name="Aryo Feldman" userId="S::aryo@sustainweb.org::afb2225b-b6e0-47c4-bfd8-55a640b1cf20" providerId="AD" clId="Web-{A52C9E8C-7060-BB9F-D049-AC8906C3C45F}" dt="2022-06-13T10:23:01.655" v="36" actId="20577"/>
          <ac:spMkLst>
            <pc:docMk/>
            <pc:sldMk cId="1083022400" sldId="260"/>
            <ac:spMk id="9" creationId="{00000000-0000-0000-0000-000000000000}"/>
          </ac:spMkLst>
        </pc:spChg>
      </pc:sldChg>
      <pc:sldChg chg="modSp">
        <pc:chgData name="Aryo Feldman" userId="S::aryo@sustainweb.org::afb2225b-b6e0-47c4-bfd8-55a640b1cf20" providerId="AD" clId="Web-{A52C9E8C-7060-BB9F-D049-AC8906C3C45F}" dt="2022-06-13T10:24:47.864" v="39" actId="1076"/>
        <pc:sldMkLst>
          <pc:docMk/>
          <pc:sldMk cId="3738949563" sldId="262"/>
        </pc:sldMkLst>
        <pc:spChg chg="mod">
          <ac:chgData name="Aryo Feldman" userId="S::aryo@sustainweb.org::afb2225b-b6e0-47c4-bfd8-55a640b1cf20" providerId="AD" clId="Web-{A52C9E8C-7060-BB9F-D049-AC8906C3C45F}" dt="2022-06-13T10:21:54.776" v="29" actId="1076"/>
          <ac:spMkLst>
            <pc:docMk/>
            <pc:sldMk cId="3738949563" sldId="262"/>
            <ac:spMk id="2" creationId="{943DA7A5-12E3-DF70-BC30-FA234ED01364}"/>
          </ac:spMkLst>
        </pc:spChg>
        <pc:spChg chg="mod">
          <ac:chgData name="Aryo Feldman" userId="S::aryo@sustainweb.org::afb2225b-b6e0-47c4-bfd8-55a640b1cf20" providerId="AD" clId="Web-{A52C9E8C-7060-BB9F-D049-AC8906C3C45F}" dt="2022-06-13T10:24:47.864" v="39" actId="1076"/>
          <ac:spMkLst>
            <pc:docMk/>
            <pc:sldMk cId="3738949563" sldId="262"/>
            <ac:spMk id="9" creationId="{00000000-0000-0000-0000-000000000000}"/>
          </ac:spMkLst>
        </pc:spChg>
        <pc:spChg chg="mod">
          <ac:chgData name="Aryo Feldman" userId="S::aryo@sustainweb.org::afb2225b-b6e0-47c4-bfd8-55a640b1cf20" providerId="AD" clId="Web-{A52C9E8C-7060-BB9F-D049-AC8906C3C45F}" dt="2022-06-13T10:22:37.669" v="33" actId="20577"/>
          <ac:spMkLst>
            <pc:docMk/>
            <pc:sldMk cId="3738949563" sldId="262"/>
            <ac:spMk id="12" creationId="{9067C185-2E57-470D-9D64-05CE29C2004F}"/>
          </ac:spMkLst>
        </pc:spChg>
      </pc:sldChg>
      <pc:sldChg chg="modSp">
        <pc:chgData name="Aryo Feldman" userId="S::aryo@sustainweb.org::afb2225b-b6e0-47c4-bfd8-55a640b1cf20" providerId="AD" clId="Web-{A52C9E8C-7060-BB9F-D049-AC8906C3C45F}" dt="2022-06-13T10:24:29.660" v="37" actId="1076"/>
        <pc:sldMkLst>
          <pc:docMk/>
          <pc:sldMk cId="2825242988" sldId="338"/>
        </pc:sldMkLst>
        <pc:spChg chg="mod">
          <ac:chgData name="Aryo Feldman" userId="S::aryo@sustainweb.org::afb2225b-b6e0-47c4-bfd8-55a640b1cf20" providerId="AD" clId="Web-{A52C9E8C-7060-BB9F-D049-AC8906C3C45F}" dt="2022-06-13T10:22:02.073" v="30" actId="1076"/>
          <ac:spMkLst>
            <pc:docMk/>
            <pc:sldMk cId="2825242988" sldId="338"/>
            <ac:spMk id="3" creationId="{F1FC5A9B-C2C5-7E0A-F9D8-F6EBC0E681FF}"/>
          </ac:spMkLst>
        </pc:spChg>
        <pc:spChg chg="mod">
          <ac:chgData name="Aryo Feldman" userId="S::aryo@sustainweb.org::afb2225b-b6e0-47c4-bfd8-55a640b1cf20" providerId="AD" clId="Web-{A52C9E8C-7060-BB9F-D049-AC8906C3C45F}" dt="2022-06-13T10:24:29.660" v="37" actId="1076"/>
          <ac:spMkLst>
            <pc:docMk/>
            <pc:sldMk cId="2825242988" sldId="338"/>
            <ac:spMk id="17" creationId="{F82A9F4A-8BD1-674F-946D-5528D8F8525C}"/>
          </ac:spMkLst>
        </pc:spChg>
        <pc:picChg chg="mod">
          <ac:chgData name="Aryo Feldman" userId="S::aryo@sustainweb.org::afb2225b-b6e0-47c4-bfd8-55a640b1cf20" providerId="AD" clId="Web-{A52C9E8C-7060-BB9F-D049-AC8906C3C45F}" dt="2022-06-13T10:21:25.149" v="26" actId="14100"/>
          <ac:picMkLst>
            <pc:docMk/>
            <pc:sldMk cId="2825242988" sldId="338"/>
            <ac:picMk id="5" creationId="{0ACD0EBD-35B0-CB9A-75FD-3DDDA2ECA680}"/>
          </ac:picMkLst>
        </pc:picChg>
      </pc:sldChg>
    </pc:docChg>
  </pc:docChgLst>
  <pc:docChgLst>
    <pc:chgData name="Aryo Feldman" userId="S::aryo@sustainweb.org::afb2225b-b6e0-47c4-bfd8-55a640b1cf20" providerId="AD" clId="Web-{3A4580A0-51B6-EE19-DD05-596C706B6645}"/>
    <pc:docChg chg="modSld">
      <pc:chgData name="Aryo Feldman" userId="S::aryo@sustainweb.org::afb2225b-b6e0-47c4-bfd8-55a640b1cf20" providerId="AD" clId="Web-{3A4580A0-51B6-EE19-DD05-596C706B6645}" dt="2022-06-14T10:35:10.086" v="76" actId="20577"/>
      <pc:docMkLst>
        <pc:docMk/>
      </pc:docMkLst>
      <pc:sldChg chg="modSp">
        <pc:chgData name="Aryo Feldman" userId="S::aryo@sustainweb.org::afb2225b-b6e0-47c4-bfd8-55a640b1cf20" providerId="AD" clId="Web-{3A4580A0-51B6-EE19-DD05-596C706B6645}" dt="2022-06-14T10:31:10.174" v="50" actId="20577"/>
        <pc:sldMkLst>
          <pc:docMk/>
          <pc:sldMk cId="3561374711" sldId="257"/>
        </pc:sldMkLst>
        <pc:spChg chg="mod">
          <ac:chgData name="Aryo Feldman" userId="S::aryo@sustainweb.org::afb2225b-b6e0-47c4-bfd8-55a640b1cf20" providerId="AD" clId="Web-{3A4580A0-51B6-EE19-DD05-596C706B6645}" dt="2022-06-14T10:31:10.174" v="50" actId="20577"/>
          <ac:spMkLst>
            <pc:docMk/>
            <pc:sldMk cId="3561374711" sldId="257"/>
            <ac:spMk id="9" creationId="{00000000-0000-0000-0000-000000000000}"/>
          </ac:spMkLst>
        </pc:spChg>
      </pc:sldChg>
      <pc:sldChg chg="modSp">
        <pc:chgData name="Aryo Feldman" userId="S::aryo@sustainweb.org::afb2225b-b6e0-47c4-bfd8-55a640b1cf20" providerId="AD" clId="Web-{3A4580A0-51B6-EE19-DD05-596C706B6645}" dt="2022-06-14T09:47:57.750" v="36" actId="20577"/>
        <pc:sldMkLst>
          <pc:docMk/>
          <pc:sldMk cId="1083022400" sldId="260"/>
        </pc:sldMkLst>
        <pc:spChg chg="mod">
          <ac:chgData name="Aryo Feldman" userId="S::aryo@sustainweb.org::afb2225b-b6e0-47c4-bfd8-55a640b1cf20" providerId="AD" clId="Web-{3A4580A0-51B6-EE19-DD05-596C706B6645}" dt="2022-06-14T09:47:57.750" v="36" actId="20577"/>
          <ac:spMkLst>
            <pc:docMk/>
            <pc:sldMk cId="1083022400" sldId="260"/>
            <ac:spMk id="9" creationId="{00000000-0000-0000-0000-000000000000}"/>
          </ac:spMkLst>
        </pc:spChg>
      </pc:sldChg>
      <pc:sldChg chg="modSp">
        <pc:chgData name="Aryo Feldman" userId="S::aryo@sustainweb.org::afb2225b-b6e0-47c4-bfd8-55a640b1cf20" providerId="AD" clId="Web-{3A4580A0-51B6-EE19-DD05-596C706B6645}" dt="2022-06-14T10:35:10.086" v="76" actId="20577"/>
        <pc:sldMkLst>
          <pc:docMk/>
          <pc:sldMk cId="2713641396" sldId="261"/>
        </pc:sldMkLst>
        <pc:spChg chg="mod">
          <ac:chgData name="Aryo Feldman" userId="S::aryo@sustainweb.org::afb2225b-b6e0-47c4-bfd8-55a640b1cf20" providerId="AD" clId="Web-{3A4580A0-51B6-EE19-DD05-596C706B6645}" dt="2022-06-14T10:35:10.086" v="76" actId="20577"/>
          <ac:spMkLst>
            <pc:docMk/>
            <pc:sldMk cId="2713641396" sldId="261"/>
            <ac:spMk id="9" creationId="{00000000-0000-0000-0000-000000000000}"/>
          </ac:spMkLst>
        </pc:spChg>
      </pc:sldChg>
      <pc:sldChg chg="modSp">
        <pc:chgData name="Aryo Feldman" userId="S::aryo@sustainweb.org::afb2225b-b6e0-47c4-bfd8-55a640b1cf20" providerId="AD" clId="Web-{3A4580A0-51B6-EE19-DD05-596C706B6645}" dt="2022-06-14T10:34:13.663" v="73" actId="20577"/>
        <pc:sldMkLst>
          <pc:docMk/>
          <pc:sldMk cId="3738949563" sldId="262"/>
        </pc:sldMkLst>
        <pc:spChg chg="mod">
          <ac:chgData name="Aryo Feldman" userId="S::aryo@sustainweb.org::afb2225b-b6e0-47c4-bfd8-55a640b1cf20" providerId="AD" clId="Web-{3A4580A0-51B6-EE19-DD05-596C706B6645}" dt="2022-06-14T10:34:13.663" v="73" actId="20577"/>
          <ac:spMkLst>
            <pc:docMk/>
            <pc:sldMk cId="3738949563" sldId="262"/>
            <ac:spMk id="9" creationId="{00000000-0000-0000-0000-000000000000}"/>
          </ac:spMkLst>
        </pc:spChg>
        <pc:spChg chg="mod">
          <ac:chgData name="Aryo Feldman" userId="S::aryo@sustainweb.org::afb2225b-b6e0-47c4-bfd8-55a640b1cf20" providerId="AD" clId="Web-{3A4580A0-51B6-EE19-DD05-596C706B6645}" dt="2022-06-14T10:32:08.675" v="63" actId="1076"/>
          <ac:spMkLst>
            <pc:docMk/>
            <pc:sldMk cId="3738949563" sldId="262"/>
            <ac:spMk id="12" creationId="{9067C185-2E57-470D-9D64-05CE29C2004F}"/>
          </ac:spMkLst>
        </pc:spChg>
      </pc:sldChg>
      <pc:sldChg chg="modSp">
        <pc:chgData name="Aryo Feldman" userId="S::aryo@sustainweb.org::afb2225b-b6e0-47c4-bfd8-55a640b1cf20" providerId="AD" clId="Web-{3A4580A0-51B6-EE19-DD05-596C706B6645}" dt="2022-06-14T10:31:34.174" v="56" actId="20577"/>
        <pc:sldMkLst>
          <pc:docMk/>
          <pc:sldMk cId="2825242988" sldId="338"/>
        </pc:sldMkLst>
        <pc:spChg chg="mod">
          <ac:chgData name="Aryo Feldman" userId="S::aryo@sustainweb.org::afb2225b-b6e0-47c4-bfd8-55a640b1cf20" providerId="AD" clId="Web-{3A4580A0-51B6-EE19-DD05-596C706B6645}" dt="2022-06-14T09:55:35.730" v="39" actId="20577"/>
          <ac:spMkLst>
            <pc:docMk/>
            <pc:sldMk cId="2825242988" sldId="338"/>
            <ac:spMk id="6" creationId="{2FB5178D-9932-CC66-7DB7-C060D924005E}"/>
          </ac:spMkLst>
        </pc:spChg>
        <pc:spChg chg="mod">
          <ac:chgData name="Aryo Feldman" userId="S::aryo@sustainweb.org::afb2225b-b6e0-47c4-bfd8-55a640b1cf20" providerId="AD" clId="Web-{3A4580A0-51B6-EE19-DD05-596C706B6645}" dt="2022-06-14T10:31:34.174" v="56" actId="20577"/>
          <ac:spMkLst>
            <pc:docMk/>
            <pc:sldMk cId="2825242988" sldId="338"/>
            <ac:spMk id="17" creationId="{F82A9F4A-8BD1-674F-946D-5528D8F8525C}"/>
          </ac:spMkLst>
        </pc:spChg>
      </pc:sldChg>
    </pc:docChg>
  </pc:docChgLst>
  <pc:docChgLst>
    <pc:chgData name="Vicki Hird" userId="S::vicki@sustainweb.org::d2286a74-f541-4ae5-8296-58e84b538091" providerId="AD" clId="Web-{E25EAE28-FF63-4093-7C14-1F426C81E3B0}"/>
    <pc:docChg chg="mod modSld">
      <pc:chgData name="Vicki Hird" userId="S::vicki@sustainweb.org::d2286a74-f541-4ae5-8296-58e84b538091" providerId="AD" clId="Web-{E25EAE28-FF63-4093-7C14-1F426C81E3B0}" dt="2022-05-23T14:58:35.980" v="649" actId="20577"/>
      <pc:docMkLst>
        <pc:docMk/>
      </pc:docMkLst>
      <pc:sldChg chg="addSp modSp modCm">
        <pc:chgData name="Vicki Hird" userId="S::vicki@sustainweb.org::d2286a74-f541-4ae5-8296-58e84b538091" providerId="AD" clId="Web-{E25EAE28-FF63-4093-7C14-1F426C81E3B0}" dt="2022-05-23T11:37:05.161" v="500" actId="14100"/>
        <pc:sldMkLst>
          <pc:docMk/>
          <pc:sldMk cId="3561374711" sldId="257"/>
        </pc:sldMkLst>
        <pc:spChg chg="mod">
          <ac:chgData name="Vicki Hird" userId="S::vicki@sustainweb.org::d2286a74-f541-4ae5-8296-58e84b538091" providerId="AD" clId="Web-{E25EAE28-FF63-4093-7C14-1F426C81E3B0}" dt="2022-05-23T11:37:05.161" v="500" actId="14100"/>
          <ac:spMkLst>
            <pc:docMk/>
            <pc:sldMk cId="3561374711" sldId="257"/>
            <ac:spMk id="9" creationId="{00000000-0000-0000-0000-000000000000}"/>
          </ac:spMkLst>
        </pc:spChg>
        <pc:picChg chg="add mod">
          <ac:chgData name="Vicki Hird" userId="S::vicki@sustainweb.org::d2286a74-f541-4ae5-8296-58e84b538091" providerId="AD" clId="Web-{E25EAE28-FF63-4093-7C14-1F426C81E3B0}" dt="2022-05-23T11:17:39.117" v="182" actId="1076"/>
          <ac:picMkLst>
            <pc:docMk/>
            <pc:sldMk cId="3561374711" sldId="257"/>
            <ac:picMk id="2" creationId="{1ACC9EAB-F817-1E0B-52F6-658CD1F6AE6A}"/>
          </ac:picMkLst>
        </pc:picChg>
      </pc:sldChg>
      <pc:sldChg chg="addSp modSp modCm">
        <pc:chgData name="Vicki Hird" userId="S::vicki@sustainweb.org::d2286a74-f541-4ae5-8296-58e84b538091" providerId="AD" clId="Web-{E25EAE28-FF63-4093-7C14-1F426C81E3B0}" dt="2022-05-23T14:58:35.980" v="649" actId="20577"/>
        <pc:sldMkLst>
          <pc:docMk/>
          <pc:sldMk cId="1083022400" sldId="260"/>
        </pc:sldMkLst>
        <pc:spChg chg="mod">
          <ac:chgData name="Vicki Hird" userId="S::vicki@sustainweb.org::d2286a74-f541-4ae5-8296-58e84b538091" providerId="AD" clId="Web-{E25EAE28-FF63-4093-7C14-1F426C81E3B0}" dt="2022-05-23T14:47:15.376" v="620" actId="1076"/>
          <ac:spMkLst>
            <pc:docMk/>
            <pc:sldMk cId="1083022400" sldId="260"/>
            <ac:spMk id="3" creationId="{71F8E653-C6B0-469C-ABBF-6EEB745B9DA4}"/>
          </ac:spMkLst>
        </pc:spChg>
        <pc:spChg chg="mod">
          <ac:chgData name="Vicki Hird" userId="S::vicki@sustainweb.org::d2286a74-f541-4ae5-8296-58e84b538091" providerId="AD" clId="Web-{E25EAE28-FF63-4093-7C14-1F426C81E3B0}" dt="2022-05-23T14:58:35.980" v="649" actId="20577"/>
          <ac:spMkLst>
            <pc:docMk/>
            <pc:sldMk cId="1083022400" sldId="260"/>
            <ac:spMk id="9" creationId="{00000000-0000-0000-0000-000000000000}"/>
          </ac:spMkLst>
        </pc:spChg>
        <pc:picChg chg="add mod">
          <ac:chgData name="Vicki Hird" userId="S::vicki@sustainweb.org::d2286a74-f541-4ae5-8296-58e84b538091" providerId="AD" clId="Web-{E25EAE28-FF63-4093-7C14-1F426C81E3B0}" dt="2022-05-23T14:58:04.009" v="639" actId="1076"/>
          <ac:picMkLst>
            <pc:docMk/>
            <pc:sldMk cId="1083022400" sldId="260"/>
            <ac:picMk id="6" creationId="{70108DAF-925A-27D1-B4AC-F34C8DB4F362}"/>
          </ac:picMkLst>
        </pc:picChg>
      </pc:sldChg>
      <pc:sldChg chg="addSp modSp">
        <pc:chgData name="Vicki Hird" userId="S::vicki@sustainweb.org::d2286a74-f541-4ae5-8296-58e84b538091" providerId="AD" clId="Web-{E25EAE28-FF63-4093-7C14-1F426C81E3B0}" dt="2022-05-23T14:45:27.572" v="609" actId="20577"/>
        <pc:sldMkLst>
          <pc:docMk/>
          <pc:sldMk cId="2713641396" sldId="261"/>
        </pc:sldMkLst>
        <pc:spChg chg="mod">
          <ac:chgData name="Vicki Hird" userId="S::vicki@sustainweb.org::d2286a74-f541-4ae5-8296-58e84b538091" providerId="AD" clId="Web-{E25EAE28-FF63-4093-7C14-1F426C81E3B0}" dt="2022-05-23T11:30:57.278" v="453" actId="1076"/>
          <ac:spMkLst>
            <pc:docMk/>
            <pc:sldMk cId="2713641396" sldId="261"/>
            <ac:spMk id="3" creationId="{71F8E653-C6B0-469C-ABBF-6EEB745B9DA4}"/>
          </ac:spMkLst>
        </pc:spChg>
        <pc:spChg chg="mod">
          <ac:chgData name="Vicki Hird" userId="S::vicki@sustainweb.org::d2286a74-f541-4ae5-8296-58e84b538091" providerId="AD" clId="Web-{E25EAE28-FF63-4093-7C14-1F426C81E3B0}" dt="2022-05-23T14:45:27.572" v="609" actId="20577"/>
          <ac:spMkLst>
            <pc:docMk/>
            <pc:sldMk cId="2713641396" sldId="261"/>
            <ac:spMk id="9" creationId="{00000000-0000-0000-0000-000000000000}"/>
          </ac:spMkLst>
        </pc:spChg>
        <pc:picChg chg="add mod">
          <ac:chgData name="Vicki Hird" userId="S::vicki@sustainweb.org::d2286a74-f541-4ae5-8296-58e84b538091" providerId="AD" clId="Web-{E25EAE28-FF63-4093-7C14-1F426C81E3B0}" dt="2022-05-23T11:35:43.906" v="479" actId="14100"/>
          <ac:picMkLst>
            <pc:docMk/>
            <pc:sldMk cId="2713641396" sldId="261"/>
            <ac:picMk id="2" creationId="{9986B390-FEB0-3D78-3539-BF82E36E6DFF}"/>
          </ac:picMkLst>
        </pc:picChg>
      </pc:sldChg>
      <pc:sldChg chg="addSp modSp">
        <pc:chgData name="Vicki Hird" userId="S::vicki@sustainweb.org::d2286a74-f541-4ae5-8296-58e84b538091" providerId="AD" clId="Web-{E25EAE28-FF63-4093-7C14-1F426C81E3B0}" dt="2022-05-23T11:44:04.142" v="503" actId="14100"/>
        <pc:sldMkLst>
          <pc:docMk/>
          <pc:sldMk cId="3738949563" sldId="262"/>
        </pc:sldMkLst>
        <pc:spChg chg="mod">
          <ac:chgData name="Vicki Hird" userId="S::vicki@sustainweb.org::d2286a74-f541-4ae5-8296-58e84b538091" providerId="AD" clId="Web-{E25EAE28-FF63-4093-7C14-1F426C81E3B0}" dt="2022-05-23T11:24:47.973" v="309" actId="14100"/>
          <ac:spMkLst>
            <pc:docMk/>
            <pc:sldMk cId="3738949563" sldId="262"/>
            <ac:spMk id="9" creationId="{00000000-0000-0000-0000-000000000000}"/>
          </ac:spMkLst>
        </pc:spChg>
        <pc:spChg chg="mod">
          <ac:chgData name="Vicki Hird" userId="S::vicki@sustainweb.org::d2286a74-f541-4ae5-8296-58e84b538091" providerId="AD" clId="Web-{E25EAE28-FF63-4093-7C14-1F426C81E3B0}" dt="2022-05-23T11:24:29.300" v="299" actId="20577"/>
          <ac:spMkLst>
            <pc:docMk/>
            <pc:sldMk cId="3738949563" sldId="262"/>
            <ac:spMk id="12" creationId="{9067C185-2E57-470D-9D64-05CE29C2004F}"/>
          </ac:spMkLst>
        </pc:spChg>
        <pc:picChg chg="add mod">
          <ac:chgData name="Vicki Hird" userId="S::vicki@sustainweb.org::d2286a74-f541-4ae5-8296-58e84b538091" providerId="AD" clId="Web-{E25EAE28-FF63-4093-7C14-1F426C81E3B0}" dt="2022-05-23T11:44:04.142" v="503" actId="14100"/>
          <ac:picMkLst>
            <pc:docMk/>
            <pc:sldMk cId="3738949563" sldId="262"/>
            <ac:picMk id="3" creationId="{7EB99DDB-AA0E-769E-DAB3-28EBCA396D91}"/>
          </ac:picMkLst>
        </pc:picChg>
      </pc:sldChg>
      <pc:sldChg chg="addSp delSp modSp">
        <pc:chgData name="Vicki Hird" userId="S::vicki@sustainweb.org::d2286a74-f541-4ae5-8296-58e84b538091" providerId="AD" clId="Web-{E25EAE28-FF63-4093-7C14-1F426C81E3B0}" dt="2022-05-23T11:59:59.844" v="546" actId="1076"/>
        <pc:sldMkLst>
          <pc:docMk/>
          <pc:sldMk cId="2825242988" sldId="338"/>
        </pc:sldMkLst>
        <pc:spChg chg="mod">
          <ac:chgData name="Vicki Hird" userId="S::vicki@sustainweb.org::d2286a74-f541-4ae5-8296-58e84b538091" providerId="AD" clId="Web-{E25EAE28-FF63-4093-7C14-1F426C81E3B0}" dt="2022-05-23T11:47:25.686" v="543" actId="20577"/>
          <ac:spMkLst>
            <pc:docMk/>
            <pc:sldMk cId="2825242988" sldId="338"/>
            <ac:spMk id="3" creationId="{F1FC5A9B-C2C5-7E0A-F9D8-F6EBC0E681FF}"/>
          </ac:spMkLst>
        </pc:spChg>
        <pc:spChg chg="del">
          <ac:chgData name="Vicki Hird" userId="S::vicki@sustainweb.org::d2286a74-f541-4ae5-8296-58e84b538091" providerId="AD" clId="Web-{E25EAE28-FF63-4093-7C14-1F426C81E3B0}" dt="2022-05-23T11:46:33.683" v="528"/>
          <ac:spMkLst>
            <pc:docMk/>
            <pc:sldMk cId="2825242988" sldId="338"/>
            <ac:spMk id="7" creationId="{29C0F8E5-E6FA-4C43-A1EB-90B8A9348598}"/>
          </ac:spMkLst>
        </pc:spChg>
        <pc:spChg chg="mod">
          <ac:chgData name="Vicki Hird" userId="S::vicki@sustainweb.org::d2286a74-f541-4ae5-8296-58e84b538091" providerId="AD" clId="Web-{E25EAE28-FF63-4093-7C14-1F426C81E3B0}" dt="2022-05-23T11:45:53.040" v="521" actId="20577"/>
          <ac:spMkLst>
            <pc:docMk/>
            <pc:sldMk cId="2825242988" sldId="338"/>
            <ac:spMk id="17" creationId="{F82A9F4A-8BD1-674F-946D-5528D8F8525C}"/>
          </ac:spMkLst>
        </pc:spChg>
        <pc:spChg chg="mod">
          <ac:chgData name="Vicki Hird" userId="S::vicki@sustainweb.org::d2286a74-f541-4ae5-8296-58e84b538091" providerId="AD" clId="Web-{E25EAE28-FF63-4093-7C14-1F426C81E3B0}" dt="2022-05-23T11:45:55.649" v="522" actId="1076"/>
          <ac:spMkLst>
            <pc:docMk/>
            <pc:sldMk cId="2825242988" sldId="338"/>
            <ac:spMk id="19" creationId="{E6E7EE1A-C7AC-AE47-B139-F81C203BE36C}"/>
          </ac:spMkLst>
        </pc:spChg>
        <pc:spChg chg="mod">
          <ac:chgData name="Vicki Hird" userId="S::vicki@sustainweb.org::d2286a74-f541-4ae5-8296-58e84b538091" providerId="AD" clId="Web-{E25EAE28-FF63-4093-7C14-1F426C81E3B0}" dt="2022-05-23T11:45:01.192" v="508" actId="1076"/>
          <ac:spMkLst>
            <pc:docMk/>
            <pc:sldMk cId="2825242988" sldId="338"/>
            <ac:spMk id="21" creationId="{C21A37EC-BC07-124A-9604-904E7FA5B028}"/>
          </ac:spMkLst>
        </pc:spChg>
        <pc:picChg chg="add mod ord">
          <ac:chgData name="Vicki Hird" userId="S::vicki@sustainweb.org::d2286a74-f541-4ae5-8296-58e84b538091" providerId="AD" clId="Web-{E25EAE28-FF63-4093-7C14-1F426C81E3B0}" dt="2022-05-23T11:46:36.871" v="530" actId="14100"/>
          <ac:picMkLst>
            <pc:docMk/>
            <pc:sldMk cId="2825242988" sldId="338"/>
            <ac:picMk id="4" creationId="{5D365476-EE46-90F1-4D91-922F48190EBE}"/>
          </ac:picMkLst>
        </pc:picChg>
        <pc:picChg chg="add mod">
          <ac:chgData name="Vicki Hird" userId="S::vicki@sustainweb.org::d2286a74-f541-4ae5-8296-58e84b538091" providerId="AD" clId="Web-{E25EAE28-FF63-4093-7C14-1F426C81E3B0}" dt="2022-05-23T11:59:59.844" v="546" actId="1076"/>
          <ac:picMkLst>
            <pc:docMk/>
            <pc:sldMk cId="2825242988" sldId="338"/>
            <ac:picMk id="5" creationId="{0ACD0EBD-35B0-CB9A-75FD-3DDDA2ECA680}"/>
          </ac:picMkLst>
        </pc:picChg>
        <pc:cxnChg chg="mod">
          <ac:chgData name="Vicki Hird" userId="S::vicki@sustainweb.org::d2286a74-f541-4ae5-8296-58e84b538091" providerId="AD" clId="Web-{E25EAE28-FF63-4093-7C14-1F426C81E3B0}" dt="2022-05-23T11:46:14.557" v="526" actId="1076"/>
          <ac:cxnSpMkLst>
            <pc:docMk/>
            <pc:sldMk cId="2825242988" sldId="338"/>
            <ac:cxnSpMk id="20" creationId="{5B2066CD-517A-0D4A-A5E2-05BBB8983802}"/>
          </ac:cxnSpMkLst>
        </pc:cxnChg>
        <pc:cxnChg chg="mod">
          <ac:chgData name="Vicki Hird" userId="S::vicki@sustainweb.org::d2286a74-f541-4ae5-8296-58e84b538091" providerId="AD" clId="Web-{E25EAE28-FF63-4093-7C14-1F426C81E3B0}" dt="2022-05-23T11:46:16.713" v="527" actId="1076"/>
          <ac:cxnSpMkLst>
            <pc:docMk/>
            <pc:sldMk cId="2825242988" sldId="338"/>
            <ac:cxnSpMk id="22" creationId="{1C3BC721-8E52-464B-A534-505EAC752C3E}"/>
          </ac:cxnSpMkLst>
        </pc:cxnChg>
      </pc:sldChg>
    </pc:docChg>
  </pc:docChgLst>
  <pc:docChgLst>
    <pc:chgData name="Aryo Feldman" userId="afb2225b-b6e0-47c4-bfd8-55a640b1cf20" providerId="ADAL" clId="{CDF01196-00BD-4CBA-8746-9FAA71CB40D4}"/>
    <pc:docChg chg="undo redo custSel addSld delSld modSld">
      <pc:chgData name="Aryo Feldman" userId="afb2225b-b6e0-47c4-bfd8-55a640b1cf20" providerId="ADAL" clId="{CDF01196-00BD-4CBA-8746-9FAA71CB40D4}" dt="2022-05-18T16:04:19.829" v="3013"/>
      <pc:docMkLst>
        <pc:docMk/>
      </pc:docMkLst>
      <pc:sldChg chg="addSp delSp modSp del mod addCm delCm">
        <pc:chgData name="Aryo Feldman" userId="afb2225b-b6e0-47c4-bfd8-55a640b1cf20" providerId="ADAL" clId="{CDF01196-00BD-4CBA-8746-9FAA71CB40D4}" dt="2022-05-18T15:23:53.491" v="2965" actId="47"/>
        <pc:sldMkLst>
          <pc:docMk/>
          <pc:sldMk cId="4166697674" sldId="256"/>
        </pc:sldMkLst>
        <pc:spChg chg="add mod">
          <ac:chgData name="Aryo Feldman" userId="afb2225b-b6e0-47c4-bfd8-55a640b1cf20" providerId="ADAL" clId="{CDF01196-00BD-4CBA-8746-9FAA71CB40D4}" dt="2022-05-17T15:10:58.319" v="2436" actId="1076"/>
          <ac:spMkLst>
            <pc:docMk/>
            <pc:sldMk cId="4166697674" sldId="256"/>
            <ac:spMk id="7" creationId="{A2CEAF1F-9A32-B7CE-E93C-DFD5BDB5B0C5}"/>
          </ac:spMkLst>
        </pc:spChg>
        <pc:spChg chg="mod">
          <ac:chgData name="Aryo Feldman" userId="afb2225b-b6e0-47c4-bfd8-55a640b1cf20" providerId="ADAL" clId="{CDF01196-00BD-4CBA-8746-9FAA71CB40D4}" dt="2022-05-18T09:05:39.870" v="2881" actId="1076"/>
          <ac:spMkLst>
            <pc:docMk/>
            <pc:sldMk cId="4166697674" sldId="256"/>
            <ac:spMk id="8" creationId="{00000000-0000-0000-0000-000000000000}"/>
          </ac:spMkLst>
        </pc:spChg>
        <pc:picChg chg="add mod modCrop">
          <ac:chgData name="Aryo Feldman" userId="afb2225b-b6e0-47c4-bfd8-55a640b1cf20" providerId="ADAL" clId="{CDF01196-00BD-4CBA-8746-9FAA71CB40D4}" dt="2022-05-17T14:36:12.085" v="2150" actId="1076"/>
          <ac:picMkLst>
            <pc:docMk/>
            <pc:sldMk cId="4166697674" sldId="256"/>
            <ac:picMk id="3" creationId="{3A37153F-1B0D-FCC7-3045-041E0BA7048F}"/>
          </ac:picMkLst>
        </pc:picChg>
        <pc:picChg chg="add mod">
          <ac:chgData name="Aryo Feldman" userId="afb2225b-b6e0-47c4-bfd8-55a640b1cf20" providerId="ADAL" clId="{CDF01196-00BD-4CBA-8746-9FAA71CB40D4}" dt="2022-05-11T09:34:32.458" v="1767" actId="1037"/>
          <ac:picMkLst>
            <pc:docMk/>
            <pc:sldMk cId="4166697674" sldId="256"/>
            <ac:picMk id="4" creationId="{A612D9AD-35C5-65CD-D8B2-C431F985F884}"/>
          </ac:picMkLst>
        </pc:picChg>
        <pc:picChg chg="add mod modCrop">
          <ac:chgData name="Aryo Feldman" userId="afb2225b-b6e0-47c4-bfd8-55a640b1cf20" providerId="ADAL" clId="{CDF01196-00BD-4CBA-8746-9FAA71CB40D4}" dt="2022-05-18T11:27:22.665" v="2947" actId="1076"/>
          <ac:picMkLst>
            <pc:docMk/>
            <pc:sldMk cId="4166697674" sldId="256"/>
            <ac:picMk id="5" creationId="{094B31A4-3A7D-3E69-345A-89386990189A}"/>
          </ac:picMkLst>
        </pc:picChg>
        <pc:picChg chg="add mod">
          <ac:chgData name="Aryo Feldman" userId="afb2225b-b6e0-47c4-bfd8-55a640b1cf20" providerId="ADAL" clId="{CDF01196-00BD-4CBA-8746-9FAA71CB40D4}" dt="2022-05-11T09:34:30.700" v="1762" actId="1037"/>
          <ac:picMkLst>
            <pc:docMk/>
            <pc:sldMk cId="4166697674" sldId="256"/>
            <ac:picMk id="6" creationId="{90C3CE56-2C87-0A2C-3644-F451F03AD64F}"/>
          </ac:picMkLst>
        </pc:picChg>
        <pc:picChg chg="add del">
          <ac:chgData name="Aryo Feldman" userId="afb2225b-b6e0-47c4-bfd8-55a640b1cf20" providerId="ADAL" clId="{CDF01196-00BD-4CBA-8746-9FAA71CB40D4}" dt="2022-05-10T11:54:45.568" v="32" actId="478"/>
          <ac:picMkLst>
            <pc:docMk/>
            <pc:sldMk cId="4166697674" sldId="256"/>
            <ac:picMk id="9" creationId="{00000000-0000-0000-0000-000000000000}"/>
          </ac:picMkLst>
        </pc:picChg>
        <pc:picChg chg="add mod">
          <ac:chgData name="Aryo Feldman" userId="afb2225b-b6e0-47c4-bfd8-55a640b1cf20" providerId="ADAL" clId="{CDF01196-00BD-4CBA-8746-9FAA71CB40D4}" dt="2022-05-11T09:34:46.460" v="1773" actId="1036"/>
          <ac:picMkLst>
            <pc:docMk/>
            <pc:sldMk cId="4166697674" sldId="256"/>
            <ac:picMk id="9" creationId="{C73731CB-A3B5-6AB4-F029-82106C08C0F3}"/>
          </ac:picMkLst>
        </pc:picChg>
        <pc:picChg chg="add mod modCrop">
          <ac:chgData name="Aryo Feldman" userId="afb2225b-b6e0-47c4-bfd8-55a640b1cf20" providerId="ADAL" clId="{CDF01196-00BD-4CBA-8746-9FAA71CB40D4}" dt="2022-05-11T09:34:50.491" v="1774" actId="1037"/>
          <ac:picMkLst>
            <pc:docMk/>
            <pc:sldMk cId="4166697674" sldId="256"/>
            <ac:picMk id="13" creationId="{3978EE10-502F-EC2E-DE04-BD48EAC8CEC8}"/>
          </ac:picMkLst>
        </pc:picChg>
        <pc:picChg chg="add mod">
          <ac:chgData name="Aryo Feldman" userId="afb2225b-b6e0-47c4-bfd8-55a640b1cf20" providerId="ADAL" clId="{CDF01196-00BD-4CBA-8746-9FAA71CB40D4}" dt="2022-05-11T09:34:40.155" v="1770" actId="1037"/>
          <ac:picMkLst>
            <pc:docMk/>
            <pc:sldMk cId="4166697674" sldId="256"/>
            <ac:picMk id="14" creationId="{CD3B6423-6269-34E1-3EB6-41A5FB9D9990}"/>
          </ac:picMkLst>
        </pc:picChg>
        <pc:picChg chg="add mod">
          <ac:chgData name="Aryo Feldman" userId="afb2225b-b6e0-47c4-bfd8-55a640b1cf20" providerId="ADAL" clId="{CDF01196-00BD-4CBA-8746-9FAA71CB40D4}" dt="2022-05-11T09:34:35.830" v="1768" actId="14100"/>
          <ac:picMkLst>
            <pc:docMk/>
            <pc:sldMk cId="4166697674" sldId="256"/>
            <ac:picMk id="15" creationId="{C9808E04-A2B6-E2A8-7A46-EB54F2C6A519}"/>
          </ac:picMkLst>
        </pc:picChg>
        <pc:picChg chg="add mod">
          <ac:chgData name="Aryo Feldman" userId="afb2225b-b6e0-47c4-bfd8-55a640b1cf20" providerId="ADAL" clId="{CDF01196-00BD-4CBA-8746-9FAA71CB40D4}" dt="2022-05-11T09:34:57.545" v="1776" actId="1037"/>
          <ac:picMkLst>
            <pc:docMk/>
            <pc:sldMk cId="4166697674" sldId="256"/>
            <ac:picMk id="16" creationId="{3C45623B-A160-06F1-C3A7-94D6B3931929}"/>
          </ac:picMkLst>
        </pc:picChg>
      </pc:sldChg>
      <pc:sldChg chg="addSp delSp modSp mod addCm modCm">
        <pc:chgData name="Aryo Feldman" userId="afb2225b-b6e0-47c4-bfd8-55a640b1cf20" providerId="ADAL" clId="{CDF01196-00BD-4CBA-8746-9FAA71CB40D4}" dt="2022-05-18T16:03:52.346" v="3009" actId="14100"/>
        <pc:sldMkLst>
          <pc:docMk/>
          <pc:sldMk cId="3561374711" sldId="257"/>
        </pc:sldMkLst>
        <pc:spChg chg="mod">
          <ac:chgData name="Aryo Feldman" userId="afb2225b-b6e0-47c4-bfd8-55a640b1cf20" providerId="ADAL" clId="{CDF01196-00BD-4CBA-8746-9FAA71CB40D4}" dt="2022-05-17T15:53:46.895" v="2799" actId="20577"/>
          <ac:spMkLst>
            <pc:docMk/>
            <pc:sldMk cId="3561374711" sldId="257"/>
            <ac:spMk id="9" creationId="{00000000-0000-0000-0000-000000000000}"/>
          </ac:spMkLst>
        </pc:spChg>
        <pc:spChg chg="mod">
          <ac:chgData name="Aryo Feldman" userId="afb2225b-b6e0-47c4-bfd8-55a640b1cf20" providerId="ADAL" clId="{CDF01196-00BD-4CBA-8746-9FAA71CB40D4}" dt="2022-05-17T15:08:42.343" v="2367" actId="1076"/>
          <ac:spMkLst>
            <pc:docMk/>
            <pc:sldMk cId="3561374711" sldId="257"/>
            <ac:spMk id="10" creationId="{00000000-0000-0000-0000-000000000000}"/>
          </ac:spMkLst>
        </pc:spChg>
        <pc:spChg chg="add mod">
          <ac:chgData name="Aryo Feldman" userId="afb2225b-b6e0-47c4-bfd8-55a640b1cf20" providerId="ADAL" clId="{CDF01196-00BD-4CBA-8746-9FAA71CB40D4}" dt="2022-05-17T15:20:00.552" v="2749" actId="1076"/>
          <ac:spMkLst>
            <pc:docMk/>
            <pc:sldMk cId="3561374711" sldId="257"/>
            <ac:spMk id="11" creationId="{9D19AB46-AAE7-234D-6399-BD26DD4FCD5F}"/>
          </ac:spMkLst>
        </pc:spChg>
        <pc:picChg chg="del">
          <ac:chgData name="Aryo Feldman" userId="afb2225b-b6e0-47c4-bfd8-55a640b1cf20" providerId="ADAL" clId="{CDF01196-00BD-4CBA-8746-9FAA71CB40D4}" dt="2022-05-17T15:07:53.762" v="2360" actId="478"/>
          <ac:picMkLst>
            <pc:docMk/>
            <pc:sldMk cId="3561374711" sldId="257"/>
            <ac:picMk id="2" creationId="{00000000-0000-0000-0000-000000000000}"/>
          </ac:picMkLst>
        </pc:picChg>
        <pc:picChg chg="add mod">
          <ac:chgData name="Aryo Feldman" userId="afb2225b-b6e0-47c4-bfd8-55a640b1cf20" providerId="ADAL" clId="{CDF01196-00BD-4CBA-8746-9FAA71CB40D4}" dt="2022-05-18T16:03:52.346" v="3009" actId="14100"/>
          <ac:picMkLst>
            <pc:docMk/>
            <pc:sldMk cId="3561374711" sldId="257"/>
            <ac:picMk id="3" creationId="{A3D2D52C-F83B-2732-5A88-E1A8D2AB9471}"/>
          </ac:picMkLst>
        </pc:picChg>
        <pc:picChg chg="add mod modCrop">
          <ac:chgData name="Aryo Feldman" userId="afb2225b-b6e0-47c4-bfd8-55a640b1cf20" providerId="ADAL" clId="{CDF01196-00BD-4CBA-8746-9FAA71CB40D4}" dt="2022-05-17T15:08:23.767" v="2365" actId="732"/>
          <ac:picMkLst>
            <pc:docMk/>
            <pc:sldMk cId="3561374711" sldId="257"/>
            <ac:picMk id="4" creationId="{670FE7B2-90B6-213B-C119-37D3B0951104}"/>
          </ac:picMkLst>
        </pc:picChg>
        <pc:picChg chg="add del">
          <ac:chgData name="Aryo Feldman" userId="afb2225b-b6e0-47c4-bfd8-55a640b1cf20" providerId="ADAL" clId="{CDF01196-00BD-4CBA-8746-9FAA71CB40D4}" dt="2022-05-17T15:55:33.966" v="2804" actId="478"/>
          <ac:picMkLst>
            <pc:docMk/>
            <pc:sldMk cId="3561374711" sldId="257"/>
            <ac:picMk id="6" creationId="{00000000-0000-0000-0000-000000000000}"/>
          </ac:picMkLst>
        </pc:picChg>
        <pc:picChg chg="add del mod">
          <ac:chgData name="Aryo Feldman" userId="afb2225b-b6e0-47c4-bfd8-55a640b1cf20" providerId="ADAL" clId="{CDF01196-00BD-4CBA-8746-9FAA71CB40D4}" dt="2022-05-18T16:01:42.606" v="2979" actId="478"/>
          <ac:picMkLst>
            <pc:docMk/>
            <pc:sldMk cId="3561374711" sldId="257"/>
            <ac:picMk id="12" creationId="{E96EBA96-A05A-45CB-7D11-890845A9913C}"/>
          </ac:picMkLst>
        </pc:picChg>
      </pc:sldChg>
      <pc:sldChg chg="delSp modSp mod addCm modCm">
        <pc:chgData name="Aryo Feldman" userId="afb2225b-b6e0-47c4-bfd8-55a640b1cf20" providerId="ADAL" clId="{CDF01196-00BD-4CBA-8746-9FAA71CB40D4}" dt="2022-05-17T10:38:10.239" v="2120"/>
        <pc:sldMkLst>
          <pc:docMk/>
          <pc:sldMk cId="1083022400" sldId="260"/>
        </pc:sldMkLst>
        <pc:spChg chg="mod">
          <ac:chgData name="Aryo Feldman" userId="afb2225b-b6e0-47c4-bfd8-55a640b1cf20" providerId="ADAL" clId="{CDF01196-00BD-4CBA-8746-9FAA71CB40D4}" dt="2022-05-10T15:17:13.692" v="735" actId="12788"/>
          <ac:spMkLst>
            <pc:docMk/>
            <pc:sldMk cId="1083022400" sldId="260"/>
            <ac:spMk id="3" creationId="{71F8E653-C6B0-469C-ABBF-6EEB745B9DA4}"/>
          </ac:spMkLst>
        </pc:spChg>
        <pc:spChg chg="mod">
          <ac:chgData name="Aryo Feldman" userId="afb2225b-b6e0-47c4-bfd8-55a640b1cf20" providerId="ADAL" clId="{CDF01196-00BD-4CBA-8746-9FAA71CB40D4}" dt="2022-05-17T10:37:22.734" v="2118" actId="20577"/>
          <ac:spMkLst>
            <pc:docMk/>
            <pc:sldMk cId="1083022400" sldId="260"/>
            <ac:spMk id="9" creationId="{00000000-0000-0000-0000-000000000000}"/>
          </ac:spMkLst>
        </pc:spChg>
        <pc:picChg chg="del">
          <ac:chgData name="Aryo Feldman" userId="afb2225b-b6e0-47c4-bfd8-55a640b1cf20" providerId="ADAL" clId="{CDF01196-00BD-4CBA-8746-9FAA71CB40D4}" dt="2022-05-11T09:35:59.566" v="1780" actId="478"/>
          <ac:picMkLst>
            <pc:docMk/>
            <pc:sldMk cId="1083022400" sldId="260"/>
            <ac:picMk id="5" creationId="{CA87251B-F9B4-41C2-87AD-3ED7E2533E14}"/>
          </ac:picMkLst>
        </pc:picChg>
        <pc:picChg chg="del">
          <ac:chgData name="Aryo Feldman" userId="afb2225b-b6e0-47c4-bfd8-55a640b1cf20" providerId="ADAL" clId="{CDF01196-00BD-4CBA-8746-9FAA71CB40D4}" dt="2022-05-11T09:36:00.924" v="1781" actId="478"/>
          <ac:picMkLst>
            <pc:docMk/>
            <pc:sldMk cId="1083022400" sldId="260"/>
            <ac:picMk id="6" creationId="{00000000-0000-0000-0000-000000000000}"/>
          </ac:picMkLst>
        </pc:picChg>
        <pc:picChg chg="del">
          <ac:chgData name="Aryo Feldman" userId="afb2225b-b6e0-47c4-bfd8-55a640b1cf20" providerId="ADAL" clId="{CDF01196-00BD-4CBA-8746-9FAA71CB40D4}" dt="2022-05-11T09:35:58.720" v="1779" actId="478"/>
          <ac:picMkLst>
            <pc:docMk/>
            <pc:sldMk cId="1083022400" sldId="260"/>
            <ac:picMk id="10" creationId="{3E5D3BE5-1D86-482A-B003-8C7714A3C99C}"/>
          </ac:picMkLst>
        </pc:picChg>
      </pc:sldChg>
      <pc:sldChg chg="addSp delSp modSp mod">
        <pc:chgData name="Aryo Feldman" userId="afb2225b-b6e0-47c4-bfd8-55a640b1cf20" providerId="ADAL" clId="{CDF01196-00BD-4CBA-8746-9FAA71CB40D4}" dt="2022-05-18T16:04:19.829" v="3013"/>
        <pc:sldMkLst>
          <pc:docMk/>
          <pc:sldMk cId="3738949563" sldId="262"/>
        </pc:sldMkLst>
        <pc:spChg chg="add mod">
          <ac:chgData name="Aryo Feldman" userId="afb2225b-b6e0-47c4-bfd8-55a640b1cf20" providerId="ADAL" clId="{CDF01196-00BD-4CBA-8746-9FAA71CB40D4}" dt="2022-05-10T15:50:10.411" v="1665" actId="20577"/>
          <ac:spMkLst>
            <pc:docMk/>
            <pc:sldMk cId="3738949563" sldId="262"/>
            <ac:spMk id="2" creationId="{943DA7A5-12E3-DF70-BC30-FA234ED01364}"/>
          </ac:spMkLst>
        </pc:spChg>
        <pc:spChg chg="mod">
          <ac:chgData name="Aryo Feldman" userId="afb2225b-b6e0-47c4-bfd8-55a640b1cf20" providerId="ADAL" clId="{CDF01196-00BD-4CBA-8746-9FAA71CB40D4}" dt="2022-05-18T09:08:34.843" v="2888" actId="57"/>
          <ac:spMkLst>
            <pc:docMk/>
            <pc:sldMk cId="3738949563" sldId="262"/>
            <ac:spMk id="8" creationId="{5071D6B4-5F94-406B-A80E-721EDE6DAB59}"/>
          </ac:spMkLst>
        </pc:spChg>
        <pc:spChg chg="mod">
          <ac:chgData name="Aryo Feldman" userId="afb2225b-b6e0-47c4-bfd8-55a640b1cf20" providerId="ADAL" clId="{CDF01196-00BD-4CBA-8746-9FAA71CB40D4}" dt="2022-05-10T15:16:12.688" v="656" actId="20577"/>
          <ac:spMkLst>
            <pc:docMk/>
            <pc:sldMk cId="3738949563" sldId="262"/>
            <ac:spMk id="9" creationId="{00000000-0000-0000-0000-000000000000}"/>
          </ac:spMkLst>
        </pc:spChg>
        <pc:spChg chg="mod">
          <ac:chgData name="Aryo Feldman" userId="afb2225b-b6e0-47c4-bfd8-55a640b1cf20" providerId="ADAL" clId="{CDF01196-00BD-4CBA-8746-9FAA71CB40D4}" dt="2022-05-17T15:17:19.756" v="2729" actId="20577"/>
          <ac:spMkLst>
            <pc:docMk/>
            <pc:sldMk cId="3738949563" sldId="262"/>
            <ac:spMk id="12" creationId="{9067C185-2E57-470D-9D64-05CE29C2004F}"/>
          </ac:spMkLst>
        </pc:spChg>
        <pc:picChg chg="add del mod">
          <ac:chgData name="Aryo Feldman" userId="afb2225b-b6e0-47c4-bfd8-55a640b1cf20" providerId="ADAL" clId="{CDF01196-00BD-4CBA-8746-9FAA71CB40D4}" dt="2022-05-18T16:03:26.611" v="3005" actId="478"/>
          <ac:picMkLst>
            <pc:docMk/>
            <pc:sldMk cId="3738949563" sldId="262"/>
            <ac:picMk id="13" creationId="{B3F4E77C-11E1-FF3E-A186-69B89655B47C}"/>
          </ac:picMkLst>
        </pc:picChg>
        <pc:picChg chg="add del mod">
          <ac:chgData name="Aryo Feldman" userId="afb2225b-b6e0-47c4-bfd8-55a640b1cf20" providerId="ADAL" clId="{CDF01196-00BD-4CBA-8746-9FAA71CB40D4}" dt="2022-05-18T16:04:19.470" v="3012" actId="478"/>
          <ac:picMkLst>
            <pc:docMk/>
            <pc:sldMk cId="3738949563" sldId="262"/>
            <ac:picMk id="14" creationId="{5228E109-37D9-0CE7-9754-F4E60746D1A7}"/>
          </ac:picMkLst>
        </pc:picChg>
        <pc:picChg chg="add mod">
          <ac:chgData name="Aryo Feldman" userId="afb2225b-b6e0-47c4-bfd8-55a640b1cf20" providerId="ADAL" clId="{CDF01196-00BD-4CBA-8746-9FAA71CB40D4}" dt="2022-05-18T16:04:19.829" v="3013"/>
          <ac:picMkLst>
            <pc:docMk/>
            <pc:sldMk cId="3738949563" sldId="262"/>
            <ac:picMk id="15" creationId="{ECDC26D1-EC95-A25E-E581-55453C6022FE}"/>
          </ac:picMkLst>
        </pc:picChg>
      </pc:sldChg>
      <pc:sldChg chg="addSp delSp modSp mod addCm delCm modCm">
        <pc:chgData name="Aryo Feldman" userId="afb2225b-b6e0-47c4-bfd8-55a640b1cf20" providerId="ADAL" clId="{CDF01196-00BD-4CBA-8746-9FAA71CB40D4}" dt="2022-05-18T16:04:12.825" v="3011"/>
        <pc:sldMkLst>
          <pc:docMk/>
          <pc:sldMk cId="2825242988" sldId="338"/>
        </pc:sldMkLst>
        <pc:spChg chg="add mod">
          <ac:chgData name="Aryo Feldman" userId="afb2225b-b6e0-47c4-bfd8-55a640b1cf20" providerId="ADAL" clId="{CDF01196-00BD-4CBA-8746-9FAA71CB40D4}" dt="2022-05-11T11:28:24.722" v="2047" actId="20577"/>
          <ac:spMkLst>
            <pc:docMk/>
            <pc:sldMk cId="2825242988" sldId="338"/>
            <ac:spMk id="3" creationId="{F1FC5A9B-C2C5-7E0A-F9D8-F6EBC0E681FF}"/>
          </ac:spMkLst>
        </pc:spChg>
        <pc:spChg chg="mod">
          <ac:chgData name="Aryo Feldman" userId="afb2225b-b6e0-47c4-bfd8-55a640b1cf20" providerId="ADAL" clId="{CDF01196-00BD-4CBA-8746-9FAA71CB40D4}" dt="2022-05-17T15:56:58.342" v="2846" actId="1036"/>
          <ac:spMkLst>
            <pc:docMk/>
            <pc:sldMk cId="2825242988" sldId="338"/>
            <ac:spMk id="17" creationId="{F82A9F4A-8BD1-674F-946D-5528D8F8525C}"/>
          </ac:spMkLst>
        </pc:spChg>
        <pc:spChg chg="mod">
          <ac:chgData name="Aryo Feldman" userId="afb2225b-b6e0-47c4-bfd8-55a640b1cf20" providerId="ADAL" clId="{CDF01196-00BD-4CBA-8746-9FAA71CB40D4}" dt="2022-05-11T09:50:26.473" v="1953" actId="20577"/>
          <ac:spMkLst>
            <pc:docMk/>
            <pc:sldMk cId="2825242988" sldId="338"/>
            <ac:spMk id="19" creationId="{E6E7EE1A-C7AC-AE47-B139-F81C203BE36C}"/>
          </ac:spMkLst>
        </pc:spChg>
        <pc:spChg chg="mod">
          <ac:chgData name="Aryo Feldman" userId="afb2225b-b6e0-47c4-bfd8-55a640b1cf20" providerId="ADAL" clId="{CDF01196-00BD-4CBA-8746-9FAA71CB40D4}" dt="2022-05-17T15:56:58.342" v="2846" actId="1036"/>
          <ac:spMkLst>
            <pc:docMk/>
            <pc:sldMk cId="2825242988" sldId="338"/>
            <ac:spMk id="21" creationId="{C21A37EC-BC07-124A-9604-904E7FA5B028}"/>
          </ac:spMkLst>
        </pc:spChg>
        <pc:picChg chg="add del mod">
          <ac:chgData name="Aryo Feldman" userId="afb2225b-b6e0-47c4-bfd8-55a640b1cf20" providerId="ADAL" clId="{CDF01196-00BD-4CBA-8746-9FAA71CB40D4}" dt="2022-05-18T16:02:42.790" v="2993" actId="478"/>
          <ac:picMkLst>
            <pc:docMk/>
            <pc:sldMk cId="2825242988" sldId="338"/>
            <ac:picMk id="23" creationId="{A488DA9C-C190-120C-CB30-0F244FA7BD18}"/>
          </ac:picMkLst>
        </pc:picChg>
        <pc:picChg chg="add del mod">
          <ac:chgData name="Aryo Feldman" userId="afb2225b-b6e0-47c4-bfd8-55a640b1cf20" providerId="ADAL" clId="{CDF01196-00BD-4CBA-8746-9FAA71CB40D4}" dt="2022-05-18T16:04:12.230" v="3010" actId="478"/>
          <ac:picMkLst>
            <pc:docMk/>
            <pc:sldMk cId="2825242988" sldId="338"/>
            <ac:picMk id="24" creationId="{D78A1C96-42FD-5C31-00BB-D075A05D7169}"/>
          </ac:picMkLst>
        </pc:picChg>
        <pc:picChg chg="add mod">
          <ac:chgData name="Aryo Feldman" userId="afb2225b-b6e0-47c4-bfd8-55a640b1cf20" providerId="ADAL" clId="{CDF01196-00BD-4CBA-8746-9FAA71CB40D4}" dt="2022-05-18T16:04:12.825" v="3011"/>
          <ac:picMkLst>
            <pc:docMk/>
            <pc:sldMk cId="2825242988" sldId="338"/>
            <ac:picMk id="25" creationId="{996C6210-5151-FE8E-5B13-8A2AF5C3D2EC}"/>
          </ac:picMkLst>
        </pc:picChg>
      </pc:sldChg>
      <pc:sldChg chg="new del">
        <pc:chgData name="Aryo Feldman" userId="afb2225b-b6e0-47c4-bfd8-55a640b1cf20" providerId="ADAL" clId="{CDF01196-00BD-4CBA-8746-9FAA71CB40D4}" dt="2022-05-17T15:58:41.237" v="2857" actId="680"/>
        <pc:sldMkLst>
          <pc:docMk/>
          <pc:sldMk cId="551382322" sldId="339"/>
        </pc:sldMkLst>
      </pc:sldChg>
      <pc:sldChg chg="addSp delSp modSp add mod">
        <pc:chgData name="Aryo Feldman" userId="afb2225b-b6e0-47c4-bfd8-55a640b1cf20" providerId="ADAL" clId="{CDF01196-00BD-4CBA-8746-9FAA71CB40D4}" dt="2022-05-18T15:24:22.578" v="2967"/>
        <pc:sldMkLst>
          <pc:docMk/>
          <pc:sldMk cId="2695219162" sldId="339"/>
        </pc:sldMkLst>
        <pc:spChg chg="del">
          <ac:chgData name="Aryo Feldman" userId="afb2225b-b6e0-47c4-bfd8-55a640b1cf20" providerId="ADAL" clId="{CDF01196-00BD-4CBA-8746-9FAA71CB40D4}" dt="2022-05-18T11:11:24.236" v="2892" actId="478"/>
          <ac:spMkLst>
            <pc:docMk/>
            <pc:sldMk cId="2695219162" sldId="339"/>
            <ac:spMk id="7" creationId="{A2CEAF1F-9A32-B7CE-E93C-DFD5BDB5B0C5}"/>
          </ac:spMkLst>
        </pc:spChg>
        <pc:spChg chg="del">
          <ac:chgData name="Aryo Feldman" userId="afb2225b-b6e0-47c4-bfd8-55a640b1cf20" providerId="ADAL" clId="{CDF01196-00BD-4CBA-8746-9FAA71CB40D4}" dt="2022-05-18T11:11:22.753" v="2890" actId="478"/>
          <ac:spMkLst>
            <pc:docMk/>
            <pc:sldMk cId="2695219162" sldId="339"/>
            <ac:spMk id="8" creationId="{00000000-0000-0000-0000-000000000000}"/>
          </ac:spMkLst>
        </pc:spChg>
        <pc:spChg chg="add mod">
          <ac:chgData name="Aryo Feldman" userId="afb2225b-b6e0-47c4-bfd8-55a640b1cf20" providerId="ADAL" clId="{CDF01196-00BD-4CBA-8746-9FAA71CB40D4}" dt="2022-05-18T15:23:44.770" v="2964"/>
          <ac:spMkLst>
            <pc:docMk/>
            <pc:sldMk cId="2695219162" sldId="339"/>
            <ac:spMk id="30" creationId="{630D4A9B-189F-7656-1883-F44FD8C01EC1}"/>
          </ac:spMkLst>
        </pc:spChg>
        <pc:picChg chg="del">
          <ac:chgData name="Aryo Feldman" userId="afb2225b-b6e0-47c4-bfd8-55a640b1cf20" providerId="ADAL" clId="{CDF01196-00BD-4CBA-8746-9FAA71CB40D4}" dt="2022-05-18T11:11:23.310" v="2891" actId="478"/>
          <ac:picMkLst>
            <pc:docMk/>
            <pc:sldMk cId="2695219162" sldId="339"/>
            <ac:picMk id="3" creationId="{3A37153F-1B0D-FCC7-3045-041E0BA7048F}"/>
          </ac:picMkLst>
        </pc:picChg>
        <pc:picChg chg="del">
          <ac:chgData name="Aryo Feldman" userId="afb2225b-b6e0-47c4-bfd8-55a640b1cf20" providerId="ADAL" clId="{CDF01196-00BD-4CBA-8746-9FAA71CB40D4}" dt="2022-05-18T11:11:22.753" v="2890" actId="478"/>
          <ac:picMkLst>
            <pc:docMk/>
            <pc:sldMk cId="2695219162" sldId="339"/>
            <ac:picMk id="5" creationId="{094B31A4-3A7D-3E69-345A-89386990189A}"/>
          </ac:picMkLst>
        </pc:picChg>
        <pc:picChg chg="add del mod">
          <ac:chgData name="Aryo Feldman" userId="afb2225b-b6e0-47c4-bfd8-55a640b1cf20" providerId="ADAL" clId="{CDF01196-00BD-4CBA-8746-9FAA71CB40D4}" dt="2022-05-18T11:13:50.740" v="2897" actId="478"/>
          <ac:picMkLst>
            <pc:docMk/>
            <pc:sldMk cId="2695219162" sldId="339"/>
            <ac:picMk id="17" creationId="{2824AC2A-0173-499E-43D3-4C76E38653ED}"/>
          </ac:picMkLst>
        </pc:picChg>
        <pc:picChg chg="add del mod">
          <ac:chgData name="Aryo Feldman" userId="afb2225b-b6e0-47c4-bfd8-55a640b1cf20" providerId="ADAL" clId="{CDF01196-00BD-4CBA-8746-9FAA71CB40D4}" dt="2022-05-18T11:21:13.478" v="2936" actId="478"/>
          <ac:picMkLst>
            <pc:docMk/>
            <pc:sldMk cId="2695219162" sldId="339"/>
            <ac:picMk id="19" creationId="{45E32813-778C-160E-FB01-0B2F6D419EAF}"/>
          </ac:picMkLst>
        </pc:picChg>
        <pc:picChg chg="add del mod">
          <ac:chgData name="Aryo Feldman" userId="afb2225b-b6e0-47c4-bfd8-55a640b1cf20" providerId="ADAL" clId="{CDF01196-00BD-4CBA-8746-9FAA71CB40D4}" dt="2022-05-18T11:16:25.291" v="2909"/>
          <ac:picMkLst>
            <pc:docMk/>
            <pc:sldMk cId="2695219162" sldId="339"/>
            <ac:picMk id="21" creationId="{AB9D21D4-6F8D-0501-6C82-88F50EC16239}"/>
          </ac:picMkLst>
        </pc:picChg>
        <pc:picChg chg="add del mod">
          <ac:chgData name="Aryo Feldman" userId="afb2225b-b6e0-47c4-bfd8-55a640b1cf20" providerId="ADAL" clId="{CDF01196-00BD-4CBA-8746-9FAA71CB40D4}" dt="2022-05-18T11:26:41.306" v="2942" actId="478"/>
          <ac:picMkLst>
            <pc:docMk/>
            <pc:sldMk cId="2695219162" sldId="339"/>
            <ac:picMk id="23" creationId="{06C8F5CD-3B0D-278D-474C-1484043F1969}"/>
          </ac:picMkLst>
        </pc:picChg>
        <pc:picChg chg="add del mod">
          <ac:chgData name="Aryo Feldman" userId="afb2225b-b6e0-47c4-bfd8-55a640b1cf20" providerId="ADAL" clId="{CDF01196-00BD-4CBA-8746-9FAA71CB40D4}" dt="2022-05-18T13:22:39.165" v="2948" actId="478"/>
          <ac:picMkLst>
            <pc:docMk/>
            <pc:sldMk cId="2695219162" sldId="339"/>
            <ac:picMk id="25" creationId="{C471A6A7-663B-FFC2-C383-6023A56BED63}"/>
          </ac:picMkLst>
        </pc:picChg>
        <pc:picChg chg="add del mod">
          <ac:chgData name="Aryo Feldman" userId="afb2225b-b6e0-47c4-bfd8-55a640b1cf20" providerId="ADAL" clId="{CDF01196-00BD-4CBA-8746-9FAA71CB40D4}" dt="2022-05-18T15:23:01.262" v="2953" actId="478"/>
          <ac:picMkLst>
            <pc:docMk/>
            <pc:sldMk cId="2695219162" sldId="339"/>
            <ac:picMk id="27" creationId="{1D07B788-7187-1E14-BBC9-BE6319A3A35A}"/>
          </ac:picMkLst>
        </pc:picChg>
        <pc:picChg chg="add mod">
          <ac:chgData name="Aryo Feldman" userId="afb2225b-b6e0-47c4-bfd8-55a640b1cf20" providerId="ADAL" clId="{CDF01196-00BD-4CBA-8746-9FAA71CB40D4}" dt="2022-05-18T15:23:31.272" v="2963" actId="1035"/>
          <ac:picMkLst>
            <pc:docMk/>
            <pc:sldMk cId="2695219162" sldId="339"/>
            <ac:picMk id="29" creationId="{D4E0EA2F-5CF9-DED1-C8BF-9B6D1B0A613D}"/>
          </ac:picMkLst>
        </pc:picChg>
        <pc:picChg chg="add mod">
          <ac:chgData name="Aryo Feldman" userId="afb2225b-b6e0-47c4-bfd8-55a640b1cf20" providerId="ADAL" clId="{CDF01196-00BD-4CBA-8746-9FAA71CB40D4}" dt="2022-05-18T15:24:22.578" v="2967"/>
          <ac:picMkLst>
            <pc:docMk/>
            <pc:sldMk cId="2695219162" sldId="339"/>
            <ac:picMk id="31" creationId="{3D495CFA-F4FF-7D94-DD07-5A7517EF86D4}"/>
          </ac:picMkLst>
        </pc:picChg>
      </pc:sldChg>
      <pc:sldChg chg="addSp delSp modSp add del mod">
        <pc:chgData name="Aryo Feldman" userId="afb2225b-b6e0-47c4-bfd8-55a640b1cf20" providerId="ADAL" clId="{CDF01196-00BD-4CBA-8746-9FAA71CB40D4}" dt="2022-05-18T15:25:18.412" v="2978" actId="47"/>
        <pc:sldMkLst>
          <pc:docMk/>
          <pc:sldMk cId="1736984381" sldId="340"/>
        </pc:sldMkLst>
        <pc:spChg chg="mod">
          <ac:chgData name="Aryo Feldman" userId="afb2225b-b6e0-47c4-bfd8-55a640b1cf20" providerId="ADAL" clId="{CDF01196-00BD-4CBA-8746-9FAA71CB40D4}" dt="2022-05-18T15:24:49.839" v="2977" actId="1076"/>
          <ac:spMkLst>
            <pc:docMk/>
            <pc:sldMk cId="1736984381" sldId="340"/>
            <ac:spMk id="30" creationId="{630D4A9B-189F-7656-1883-F44FD8C01EC1}"/>
          </ac:spMkLst>
        </pc:spChg>
        <pc:picChg chg="add mod ord">
          <ac:chgData name="Aryo Feldman" userId="afb2225b-b6e0-47c4-bfd8-55a640b1cf20" providerId="ADAL" clId="{CDF01196-00BD-4CBA-8746-9FAA71CB40D4}" dt="2022-05-18T15:24:43.310" v="2976" actId="171"/>
          <ac:picMkLst>
            <pc:docMk/>
            <pc:sldMk cId="1736984381" sldId="340"/>
            <ac:picMk id="3" creationId="{1B78A9CF-730D-F5F9-F91B-F36AF8744B9C}"/>
          </ac:picMkLst>
        </pc:picChg>
        <pc:picChg chg="del">
          <ac:chgData name="Aryo Feldman" userId="afb2225b-b6e0-47c4-bfd8-55a640b1cf20" providerId="ADAL" clId="{CDF01196-00BD-4CBA-8746-9FAA71CB40D4}" dt="2022-05-18T15:24:28.104" v="2969" actId="478"/>
          <ac:picMkLst>
            <pc:docMk/>
            <pc:sldMk cId="1736984381" sldId="340"/>
            <ac:picMk id="29" creationId="{D4E0EA2F-5CF9-DED1-C8BF-9B6D1B0A613D}"/>
          </ac:picMkLst>
        </pc:picChg>
      </pc:sldChg>
      <pc:sldChg chg="addSp delSp modSp add del mod">
        <pc:chgData name="Aryo Feldman" userId="afb2225b-b6e0-47c4-bfd8-55a640b1cf20" providerId="ADAL" clId="{CDF01196-00BD-4CBA-8746-9FAA71CB40D4}" dt="2022-05-18T11:18:07.345" v="2935" actId="47"/>
        <pc:sldMkLst>
          <pc:docMk/>
          <pc:sldMk cId="3768672030" sldId="340"/>
        </pc:sldMkLst>
        <pc:picChg chg="add del mod">
          <ac:chgData name="Aryo Feldman" userId="afb2225b-b6e0-47c4-bfd8-55a640b1cf20" providerId="ADAL" clId="{CDF01196-00BD-4CBA-8746-9FAA71CB40D4}" dt="2022-05-18T11:16:56.207" v="2917" actId="478"/>
          <ac:picMkLst>
            <pc:docMk/>
            <pc:sldMk cId="3768672030" sldId="340"/>
            <ac:picMk id="3" creationId="{985FEBA1-52CD-00A3-414C-6FD15643195A}"/>
          </ac:picMkLst>
        </pc:picChg>
        <pc:picChg chg="add mod">
          <ac:chgData name="Aryo Feldman" userId="afb2225b-b6e0-47c4-bfd8-55a640b1cf20" providerId="ADAL" clId="{CDF01196-00BD-4CBA-8746-9FAA71CB40D4}" dt="2022-05-18T11:17:14.134" v="2926" actId="1037"/>
          <ac:picMkLst>
            <pc:docMk/>
            <pc:sldMk cId="3768672030" sldId="340"/>
            <ac:picMk id="7" creationId="{B8D97912-C215-1CAE-5CF0-2F347B4ED438}"/>
          </ac:picMkLst>
        </pc:picChg>
        <pc:picChg chg="del">
          <ac:chgData name="Aryo Feldman" userId="afb2225b-b6e0-47c4-bfd8-55a640b1cf20" providerId="ADAL" clId="{CDF01196-00BD-4CBA-8746-9FAA71CB40D4}" dt="2022-05-18T11:16:52.015" v="2912" actId="478"/>
          <ac:picMkLst>
            <pc:docMk/>
            <pc:sldMk cId="3768672030" sldId="340"/>
            <ac:picMk id="19" creationId="{45E32813-778C-160E-FB01-0B2F6D419EAF}"/>
          </ac:picMkLst>
        </pc:picChg>
      </pc:sldChg>
      <pc:sldChg chg="addSp delSp modSp add del mod">
        <pc:chgData name="Aryo Feldman" userId="afb2225b-b6e0-47c4-bfd8-55a640b1cf20" providerId="ADAL" clId="{CDF01196-00BD-4CBA-8746-9FAA71CB40D4}" dt="2022-05-18T11:18:07.345" v="2935" actId="47"/>
        <pc:sldMkLst>
          <pc:docMk/>
          <pc:sldMk cId="4195903289" sldId="341"/>
        </pc:sldMkLst>
        <pc:picChg chg="add mod">
          <ac:chgData name="Aryo Feldman" userId="afb2225b-b6e0-47c4-bfd8-55a640b1cf20" providerId="ADAL" clId="{CDF01196-00BD-4CBA-8746-9FAA71CB40D4}" dt="2022-05-18T11:17:29.218" v="2932" actId="1076"/>
          <ac:picMkLst>
            <pc:docMk/>
            <pc:sldMk cId="4195903289" sldId="341"/>
            <ac:picMk id="3" creationId="{89B5E467-BBC4-B10F-9F42-CFF5B455F449}"/>
          </ac:picMkLst>
        </pc:picChg>
        <pc:picChg chg="del">
          <ac:chgData name="Aryo Feldman" userId="afb2225b-b6e0-47c4-bfd8-55a640b1cf20" providerId="ADAL" clId="{CDF01196-00BD-4CBA-8746-9FAA71CB40D4}" dt="2022-05-18T11:17:24.667" v="2928" actId="478"/>
          <ac:picMkLst>
            <pc:docMk/>
            <pc:sldMk cId="4195903289" sldId="341"/>
            <ac:picMk id="7" creationId="{B8D97912-C215-1CAE-5CF0-2F347B4ED438}"/>
          </ac:picMkLst>
        </pc:picChg>
      </pc:sldChg>
    </pc:docChg>
  </pc:docChgLst>
  <pc:docChgLst>
    <pc:chgData name="Sofia Parente" userId="S::sofia@sustainweb.org::81891fe2-f9aa-4bf7-ba18-1bbc17408b15" providerId="AD" clId="Web-{1471A423-ED43-4849-90C8-33CDE1DFF67E}"/>
    <pc:docChg chg="modSld">
      <pc:chgData name="Sofia Parente" userId="S::sofia@sustainweb.org::81891fe2-f9aa-4bf7-ba18-1bbc17408b15" providerId="AD" clId="Web-{1471A423-ED43-4849-90C8-33CDE1DFF67E}" dt="2022-09-01T14:09:51.887" v="72" actId="20577"/>
      <pc:docMkLst>
        <pc:docMk/>
      </pc:docMkLst>
      <pc:sldChg chg="modSp">
        <pc:chgData name="Sofia Parente" userId="S::sofia@sustainweb.org::81891fe2-f9aa-4bf7-ba18-1bbc17408b15" providerId="AD" clId="Web-{1471A423-ED43-4849-90C8-33CDE1DFF67E}" dt="2022-09-01T14:09:51.887" v="72" actId="20577"/>
        <pc:sldMkLst>
          <pc:docMk/>
          <pc:sldMk cId="94163056" sldId="345"/>
        </pc:sldMkLst>
        <pc:spChg chg="mod">
          <ac:chgData name="Sofia Parente" userId="S::sofia@sustainweb.org::81891fe2-f9aa-4bf7-ba18-1bbc17408b15" providerId="AD" clId="Web-{1471A423-ED43-4849-90C8-33CDE1DFF67E}" dt="2022-09-01T14:09:51.887" v="72" actId="20577"/>
          <ac:spMkLst>
            <pc:docMk/>
            <pc:sldMk cId="94163056" sldId="345"/>
            <ac:spMk id="9" creationId="{00000000-0000-0000-0000-000000000000}"/>
          </ac:spMkLst>
        </pc:spChg>
      </pc:sldChg>
    </pc:docChg>
  </pc:docChgLst>
  <pc:docChgLst>
    <pc:chgData name="Aryo Feldman" userId="S::aryo@sustainweb.org::afb2225b-b6e0-47c4-bfd8-55a640b1cf20" providerId="AD" clId="Web-{5CC24183-D452-3228-5BC9-A5A606D37A10}"/>
    <pc:docChg chg="modSld">
      <pc:chgData name="Aryo Feldman" userId="S::aryo@sustainweb.org::afb2225b-b6e0-47c4-bfd8-55a640b1cf20" providerId="AD" clId="Web-{5CC24183-D452-3228-5BC9-A5A606D37A10}" dt="2022-06-07T14:50:50.224" v="49" actId="1076"/>
      <pc:docMkLst>
        <pc:docMk/>
      </pc:docMkLst>
      <pc:sldChg chg="modSp">
        <pc:chgData name="Aryo Feldman" userId="S::aryo@sustainweb.org::afb2225b-b6e0-47c4-bfd8-55a640b1cf20" providerId="AD" clId="Web-{5CC24183-D452-3228-5BC9-A5A606D37A10}" dt="2022-06-07T14:48:50.596" v="41"/>
        <pc:sldMkLst>
          <pc:docMk/>
          <pc:sldMk cId="3561374711" sldId="257"/>
        </pc:sldMkLst>
        <pc:picChg chg="mod">
          <ac:chgData name="Aryo Feldman" userId="S::aryo@sustainweb.org::afb2225b-b6e0-47c4-bfd8-55a640b1cf20" providerId="AD" clId="Web-{5CC24183-D452-3228-5BC9-A5A606D37A10}" dt="2022-06-07T14:48:50.596" v="41"/>
          <ac:picMkLst>
            <pc:docMk/>
            <pc:sldMk cId="3561374711" sldId="257"/>
            <ac:picMk id="2" creationId="{1ACC9EAB-F817-1E0B-52F6-658CD1F6AE6A}"/>
          </ac:picMkLst>
        </pc:picChg>
      </pc:sldChg>
      <pc:sldChg chg="modSp">
        <pc:chgData name="Aryo Feldman" userId="S::aryo@sustainweb.org::afb2225b-b6e0-47c4-bfd8-55a640b1cf20" providerId="AD" clId="Web-{5CC24183-D452-3228-5BC9-A5A606D37A10}" dt="2022-06-07T14:50:50.224" v="49" actId="1076"/>
        <pc:sldMkLst>
          <pc:docMk/>
          <pc:sldMk cId="1083022400" sldId="260"/>
        </pc:sldMkLst>
        <pc:spChg chg="mod">
          <ac:chgData name="Aryo Feldman" userId="S::aryo@sustainweb.org::afb2225b-b6e0-47c4-bfd8-55a640b1cf20" providerId="AD" clId="Web-{5CC24183-D452-3228-5BC9-A5A606D37A10}" dt="2022-06-07T14:50:50.224" v="49" actId="1076"/>
          <ac:spMkLst>
            <pc:docMk/>
            <pc:sldMk cId="1083022400" sldId="260"/>
            <ac:spMk id="3" creationId="{71F8E653-C6B0-469C-ABBF-6EEB745B9DA4}"/>
          </ac:spMkLst>
        </pc:spChg>
        <pc:spChg chg="mod">
          <ac:chgData name="Aryo Feldman" userId="S::aryo@sustainweb.org::afb2225b-b6e0-47c4-bfd8-55a640b1cf20" providerId="AD" clId="Web-{5CC24183-D452-3228-5BC9-A5A606D37A10}" dt="2022-06-07T14:50:21.958" v="46" actId="20577"/>
          <ac:spMkLst>
            <pc:docMk/>
            <pc:sldMk cId="1083022400" sldId="260"/>
            <ac:spMk id="9" creationId="{00000000-0000-0000-0000-000000000000}"/>
          </ac:spMkLst>
        </pc:spChg>
      </pc:sldChg>
      <pc:sldChg chg="modSp">
        <pc:chgData name="Aryo Feldman" userId="S::aryo@sustainweb.org::afb2225b-b6e0-47c4-bfd8-55a640b1cf20" providerId="AD" clId="Web-{5CC24183-D452-3228-5BC9-A5A606D37A10}" dt="2022-06-07T14:47:08.703" v="38" actId="1076"/>
        <pc:sldMkLst>
          <pc:docMk/>
          <pc:sldMk cId="3738949563" sldId="262"/>
        </pc:sldMkLst>
        <pc:spChg chg="mod">
          <ac:chgData name="Aryo Feldman" userId="S::aryo@sustainweb.org::afb2225b-b6e0-47c4-bfd8-55a640b1cf20" providerId="AD" clId="Web-{5CC24183-D452-3228-5BC9-A5A606D37A10}" dt="2022-06-07T14:46:19.514" v="34" actId="1076"/>
          <ac:spMkLst>
            <pc:docMk/>
            <pc:sldMk cId="3738949563" sldId="262"/>
            <ac:spMk id="2" creationId="{943DA7A5-12E3-DF70-BC30-FA234ED01364}"/>
          </ac:spMkLst>
        </pc:spChg>
        <pc:spChg chg="mod">
          <ac:chgData name="Aryo Feldman" userId="S::aryo@sustainweb.org::afb2225b-b6e0-47c4-bfd8-55a640b1cf20" providerId="AD" clId="Web-{5CC24183-D452-3228-5BC9-A5A606D37A10}" dt="2022-06-07T14:46:41.968" v="36" actId="1076"/>
          <ac:spMkLst>
            <pc:docMk/>
            <pc:sldMk cId="3738949563" sldId="262"/>
            <ac:spMk id="8" creationId="{5071D6B4-5F94-406B-A80E-721EDE6DAB59}"/>
          </ac:spMkLst>
        </pc:spChg>
        <pc:spChg chg="mod">
          <ac:chgData name="Aryo Feldman" userId="S::aryo@sustainweb.org::afb2225b-b6e0-47c4-bfd8-55a640b1cf20" providerId="AD" clId="Web-{5CC24183-D452-3228-5BC9-A5A606D37A10}" dt="2022-06-07T14:47:08.703" v="38" actId="1076"/>
          <ac:spMkLst>
            <pc:docMk/>
            <pc:sldMk cId="3738949563" sldId="262"/>
            <ac:spMk id="12" creationId="{9067C185-2E57-470D-9D64-05CE29C2004F}"/>
          </ac:spMkLst>
        </pc:spChg>
      </pc:sldChg>
      <pc:sldChg chg="modSp">
        <pc:chgData name="Aryo Feldman" userId="S::aryo@sustainweb.org::afb2225b-b6e0-47c4-bfd8-55a640b1cf20" providerId="AD" clId="Web-{5CC24183-D452-3228-5BC9-A5A606D37A10}" dt="2022-06-07T14:45:08.684" v="33" actId="1076"/>
        <pc:sldMkLst>
          <pc:docMk/>
          <pc:sldMk cId="2825242988" sldId="338"/>
        </pc:sldMkLst>
        <pc:spChg chg="mod">
          <ac:chgData name="Aryo Feldman" userId="S::aryo@sustainweb.org::afb2225b-b6e0-47c4-bfd8-55a640b1cf20" providerId="AD" clId="Web-{5CC24183-D452-3228-5BC9-A5A606D37A10}" dt="2022-06-07T14:44:03.448" v="8" actId="1076"/>
          <ac:spMkLst>
            <pc:docMk/>
            <pc:sldMk cId="2825242988" sldId="338"/>
            <ac:spMk id="3" creationId="{F1FC5A9B-C2C5-7E0A-F9D8-F6EBC0E681FF}"/>
          </ac:spMkLst>
        </pc:spChg>
        <pc:spChg chg="mod">
          <ac:chgData name="Aryo Feldman" userId="S::aryo@sustainweb.org::afb2225b-b6e0-47c4-bfd8-55a640b1cf20" providerId="AD" clId="Web-{5CC24183-D452-3228-5BC9-A5A606D37A10}" dt="2022-06-07T14:45:08.684" v="33" actId="1076"/>
          <ac:spMkLst>
            <pc:docMk/>
            <pc:sldMk cId="2825242988" sldId="338"/>
            <ac:spMk id="6" creationId="{2FB5178D-9932-CC66-7DB7-C060D924005E}"/>
          </ac:spMkLst>
        </pc:spChg>
        <pc:spChg chg="mod">
          <ac:chgData name="Aryo Feldman" userId="S::aryo@sustainweb.org::afb2225b-b6e0-47c4-bfd8-55a640b1cf20" providerId="AD" clId="Web-{5CC24183-D452-3228-5BC9-A5A606D37A10}" dt="2022-06-07T14:44:48.809" v="32" actId="20577"/>
          <ac:spMkLst>
            <pc:docMk/>
            <pc:sldMk cId="2825242988" sldId="338"/>
            <ac:spMk id="17" creationId="{F82A9F4A-8BD1-674F-946D-5528D8F8525C}"/>
          </ac:spMkLst>
        </pc:spChg>
        <pc:spChg chg="mod">
          <ac:chgData name="Aryo Feldman" userId="S::aryo@sustainweb.org::afb2225b-b6e0-47c4-bfd8-55a640b1cf20" providerId="AD" clId="Web-{5CC24183-D452-3228-5BC9-A5A606D37A10}" dt="2022-06-07T14:43:54.120" v="7" actId="1076"/>
          <ac:spMkLst>
            <pc:docMk/>
            <pc:sldMk cId="2825242988" sldId="338"/>
            <ac:spMk id="19" creationId="{E6E7EE1A-C7AC-AE47-B139-F81C203BE36C}"/>
          </ac:spMkLst>
        </pc:spChg>
      </pc:sldChg>
    </pc:docChg>
  </pc:docChgLst>
  <pc:docChgLst>
    <pc:chgData name="Bella Driessen" userId="d3709e6a-54ba-490c-be97-d5abed71ee52" providerId="ADAL" clId="{8C0C593B-3E1F-4F18-92E1-D362FC114637}"/>
    <pc:docChg chg="undo custSel modSld">
      <pc:chgData name="Bella Driessen" userId="d3709e6a-54ba-490c-be97-d5abed71ee52" providerId="ADAL" clId="{8C0C593B-3E1F-4F18-92E1-D362FC114637}" dt="2022-09-13T14:05:53.305" v="1" actId="1076"/>
      <pc:docMkLst>
        <pc:docMk/>
      </pc:docMkLst>
      <pc:sldChg chg="modSp mod">
        <pc:chgData name="Bella Driessen" userId="d3709e6a-54ba-490c-be97-d5abed71ee52" providerId="ADAL" clId="{8C0C593B-3E1F-4F18-92E1-D362FC114637}" dt="2022-09-13T14:05:53.305" v="1" actId="1076"/>
        <pc:sldMkLst>
          <pc:docMk/>
          <pc:sldMk cId="4166697674" sldId="256"/>
        </pc:sldMkLst>
        <pc:picChg chg="mod">
          <ac:chgData name="Bella Driessen" userId="d3709e6a-54ba-490c-be97-d5abed71ee52" providerId="ADAL" clId="{8C0C593B-3E1F-4F18-92E1-D362FC114637}" dt="2022-09-13T14:05:53.305" v="1" actId="1076"/>
          <ac:picMkLst>
            <pc:docMk/>
            <pc:sldMk cId="4166697674" sldId="256"/>
            <ac:picMk id="5" creationId="{1887DA90-5A63-4C97-B517-35BAFCC66AFF}"/>
          </ac:picMkLst>
        </pc:picChg>
      </pc:sldChg>
    </pc:docChg>
  </pc:docChgLst>
  <pc:docChgLst>
    <pc:chgData name="Aryo Feldman" userId="S::aryo@sustainweb.org::afb2225b-b6e0-47c4-bfd8-55a640b1cf20" providerId="AD" clId="Web-{E022F03A-CA37-B448-B43C-2166152505FA}"/>
    <pc:docChg chg="modSld">
      <pc:chgData name="Aryo Feldman" userId="S::aryo@sustainweb.org::afb2225b-b6e0-47c4-bfd8-55a640b1cf20" providerId="AD" clId="Web-{E022F03A-CA37-B448-B43C-2166152505FA}" dt="2022-06-07T14:42:25.615" v="72" actId="20577"/>
      <pc:docMkLst>
        <pc:docMk/>
      </pc:docMkLst>
      <pc:sldChg chg="addSp delSp modSp delCm">
        <pc:chgData name="Aryo Feldman" userId="S::aryo@sustainweb.org::afb2225b-b6e0-47c4-bfd8-55a640b1cf20" providerId="AD" clId="Web-{E022F03A-CA37-B448-B43C-2166152505FA}" dt="2022-06-07T14:40:30.378" v="32"/>
        <pc:sldMkLst>
          <pc:docMk/>
          <pc:sldMk cId="3561374711" sldId="257"/>
        </pc:sldMkLst>
        <pc:spChg chg="add del">
          <ac:chgData name="Aryo Feldman" userId="S::aryo@sustainweb.org::afb2225b-b6e0-47c4-bfd8-55a640b1cf20" providerId="AD" clId="Web-{E022F03A-CA37-B448-B43C-2166152505FA}" dt="2022-06-07T14:40:04.924" v="31"/>
          <ac:spMkLst>
            <pc:docMk/>
            <pc:sldMk cId="3561374711" sldId="257"/>
            <ac:spMk id="5" creationId="{6802C24B-7260-DE3B-1921-09436110138F}"/>
          </ac:spMkLst>
        </pc:spChg>
        <pc:spChg chg="mod">
          <ac:chgData name="Aryo Feldman" userId="S::aryo@sustainweb.org::afb2225b-b6e0-47c4-bfd8-55a640b1cf20" providerId="AD" clId="Web-{E022F03A-CA37-B448-B43C-2166152505FA}" dt="2022-06-07T14:39:09.892" v="14" actId="20577"/>
          <ac:spMkLst>
            <pc:docMk/>
            <pc:sldMk cId="3561374711" sldId="257"/>
            <ac:spMk id="9" creationId="{00000000-0000-0000-0000-000000000000}"/>
          </ac:spMkLst>
        </pc:spChg>
        <pc:spChg chg="mod">
          <ac:chgData name="Aryo Feldman" userId="S::aryo@sustainweb.org::afb2225b-b6e0-47c4-bfd8-55a640b1cf20" providerId="AD" clId="Web-{E022F03A-CA37-B448-B43C-2166152505FA}" dt="2022-06-07T14:39:58.534" v="29" actId="20577"/>
          <ac:spMkLst>
            <pc:docMk/>
            <pc:sldMk cId="3561374711" sldId="257"/>
            <ac:spMk id="12" creationId="{0DC506E5-165F-9367-29E7-A81E00D4C4A2}"/>
          </ac:spMkLst>
        </pc:spChg>
      </pc:sldChg>
      <pc:sldChg chg="modSp delCm">
        <pc:chgData name="Aryo Feldman" userId="S::aryo@sustainweb.org::afb2225b-b6e0-47c4-bfd8-55a640b1cf20" providerId="AD" clId="Web-{E022F03A-CA37-B448-B43C-2166152505FA}" dt="2022-06-07T14:25:16.499" v="7"/>
        <pc:sldMkLst>
          <pc:docMk/>
          <pc:sldMk cId="1083022400" sldId="260"/>
        </pc:sldMkLst>
        <pc:picChg chg="mod">
          <ac:chgData name="Aryo Feldman" userId="S::aryo@sustainweb.org::afb2225b-b6e0-47c4-bfd8-55a640b1cf20" providerId="AD" clId="Web-{E022F03A-CA37-B448-B43C-2166152505FA}" dt="2022-06-07T13:43:13.381" v="6" actId="1076"/>
          <ac:picMkLst>
            <pc:docMk/>
            <pc:sldMk cId="1083022400" sldId="260"/>
            <ac:picMk id="6" creationId="{70108DAF-925A-27D1-B4AC-F34C8DB4F362}"/>
          </ac:picMkLst>
        </pc:picChg>
      </pc:sldChg>
      <pc:sldChg chg="modSp">
        <pc:chgData name="Aryo Feldman" userId="S::aryo@sustainweb.org::afb2225b-b6e0-47c4-bfd8-55a640b1cf20" providerId="AD" clId="Web-{E022F03A-CA37-B448-B43C-2166152505FA}" dt="2022-06-07T14:41:43.473" v="57" actId="1076"/>
        <pc:sldMkLst>
          <pc:docMk/>
          <pc:sldMk cId="3738949563" sldId="262"/>
        </pc:sldMkLst>
        <pc:spChg chg="mod">
          <ac:chgData name="Aryo Feldman" userId="S::aryo@sustainweb.org::afb2225b-b6e0-47c4-bfd8-55a640b1cf20" providerId="AD" clId="Web-{E022F03A-CA37-B448-B43C-2166152505FA}" dt="2022-06-07T14:41:43.473" v="57" actId="1076"/>
          <ac:spMkLst>
            <pc:docMk/>
            <pc:sldMk cId="3738949563" sldId="262"/>
            <ac:spMk id="8" creationId="{5071D6B4-5F94-406B-A80E-721EDE6DAB59}"/>
          </ac:spMkLst>
        </pc:spChg>
      </pc:sldChg>
      <pc:sldChg chg="addSp modSp">
        <pc:chgData name="Aryo Feldman" userId="S::aryo@sustainweb.org::afb2225b-b6e0-47c4-bfd8-55a640b1cf20" providerId="AD" clId="Web-{E022F03A-CA37-B448-B43C-2166152505FA}" dt="2022-06-07T14:42:25.615" v="72" actId="20577"/>
        <pc:sldMkLst>
          <pc:docMk/>
          <pc:sldMk cId="2825242988" sldId="338"/>
        </pc:sldMkLst>
        <pc:spChg chg="mod">
          <ac:chgData name="Aryo Feldman" userId="S::aryo@sustainweb.org::afb2225b-b6e0-47c4-bfd8-55a640b1cf20" providerId="AD" clId="Web-{E022F03A-CA37-B448-B43C-2166152505FA}" dt="2022-06-07T13:38:46" v="5" actId="1076"/>
          <ac:spMkLst>
            <pc:docMk/>
            <pc:sldMk cId="2825242988" sldId="338"/>
            <ac:spMk id="3" creationId="{F1FC5A9B-C2C5-7E0A-F9D8-F6EBC0E681FF}"/>
          </ac:spMkLst>
        </pc:spChg>
        <pc:spChg chg="add mod">
          <ac:chgData name="Aryo Feldman" userId="S::aryo@sustainweb.org::afb2225b-b6e0-47c4-bfd8-55a640b1cf20" providerId="AD" clId="Web-{E022F03A-CA37-B448-B43C-2166152505FA}" dt="2022-06-07T14:42:25.615" v="72" actId="20577"/>
          <ac:spMkLst>
            <pc:docMk/>
            <pc:sldMk cId="2825242988" sldId="338"/>
            <ac:spMk id="6" creationId="{2FB5178D-9932-CC66-7DB7-C060D924005E}"/>
          </ac:spMkLst>
        </pc:spChg>
        <pc:spChg chg="mod">
          <ac:chgData name="Aryo Feldman" userId="S::aryo@sustainweb.org::afb2225b-b6e0-47c4-bfd8-55a640b1cf20" providerId="AD" clId="Web-{E022F03A-CA37-B448-B43C-2166152505FA}" dt="2022-06-07T14:41:16.754" v="52" actId="14100"/>
          <ac:spMkLst>
            <pc:docMk/>
            <pc:sldMk cId="2825242988" sldId="338"/>
            <ac:spMk id="17" creationId="{F82A9F4A-8BD1-674F-946D-5528D8F8525C}"/>
          </ac:spMkLst>
        </pc:spChg>
        <pc:spChg chg="mod">
          <ac:chgData name="Aryo Feldman" userId="S::aryo@sustainweb.org::afb2225b-b6e0-47c4-bfd8-55a640b1cf20" providerId="AD" clId="Web-{E022F03A-CA37-B448-B43C-2166152505FA}" dt="2022-06-07T14:42:12.365" v="66" actId="20577"/>
          <ac:spMkLst>
            <pc:docMk/>
            <pc:sldMk cId="2825242988" sldId="338"/>
            <ac:spMk id="19" creationId="{E6E7EE1A-C7AC-AE47-B139-F81C203BE36C}"/>
          </ac:spMkLst>
        </pc:spChg>
        <pc:spChg chg="mod">
          <ac:chgData name="Aryo Feldman" userId="S::aryo@sustainweb.org::afb2225b-b6e0-47c4-bfd8-55a640b1cf20" providerId="AD" clId="Web-{E022F03A-CA37-B448-B43C-2166152505FA}" dt="2022-06-07T14:41:24.114" v="53" actId="1076"/>
          <ac:spMkLst>
            <pc:docMk/>
            <pc:sldMk cId="2825242988" sldId="338"/>
            <ac:spMk id="21" creationId="{C21A37EC-BC07-124A-9604-904E7FA5B028}"/>
          </ac:spMkLst>
        </pc:spChg>
        <pc:cxnChg chg="mod">
          <ac:chgData name="Aryo Feldman" userId="S::aryo@sustainweb.org::afb2225b-b6e0-47c4-bfd8-55a640b1cf20" providerId="AD" clId="Web-{E022F03A-CA37-B448-B43C-2166152505FA}" dt="2022-06-07T14:41:28.771" v="54" actId="1076"/>
          <ac:cxnSpMkLst>
            <pc:docMk/>
            <pc:sldMk cId="2825242988" sldId="338"/>
            <ac:cxnSpMk id="22" creationId="{1C3BC721-8E52-464B-A534-505EAC752C3E}"/>
          </ac:cxnSpMkLst>
        </pc:cxnChg>
      </pc:sldChg>
    </pc:docChg>
  </pc:docChgLst>
  <pc:docChgLst>
    <pc:chgData name="Vicki Hird" userId="d2286a74-f541-4ae5-8296-58e84b538091" providerId="ADAL" clId="{409209EF-B409-4B0E-9E32-C5425038656F}"/>
    <pc:docChg chg="modSld">
      <pc:chgData name="Vicki Hird" userId="d2286a74-f541-4ae5-8296-58e84b538091" providerId="ADAL" clId="{409209EF-B409-4B0E-9E32-C5425038656F}" dt="2022-05-25T08:13:25.997" v="15" actId="20577"/>
      <pc:docMkLst>
        <pc:docMk/>
      </pc:docMkLst>
      <pc:sldChg chg="modSp mod modCm">
        <pc:chgData name="Vicki Hird" userId="d2286a74-f541-4ae5-8296-58e84b538091" providerId="ADAL" clId="{409209EF-B409-4B0E-9E32-C5425038656F}" dt="2022-05-25T08:13:25.997" v="15" actId="20577"/>
        <pc:sldMkLst>
          <pc:docMk/>
          <pc:sldMk cId="3561374711" sldId="257"/>
        </pc:sldMkLst>
        <pc:spChg chg="mod">
          <ac:chgData name="Vicki Hird" userId="d2286a74-f541-4ae5-8296-58e84b538091" providerId="ADAL" clId="{409209EF-B409-4B0E-9E32-C5425038656F}" dt="2022-05-25T08:13:25.997" v="15" actId="20577"/>
          <ac:spMkLst>
            <pc:docMk/>
            <pc:sldMk cId="3561374711" sldId="257"/>
            <ac:spMk id="9" creationId="{00000000-0000-0000-0000-000000000000}"/>
          </ac:spMkLst>
        </pc:spChg>
      </pc:sldChg>
    </pc:docChg>
  </pc:docChgLst>
  <pc:docChgLst>
    <pc:chgData name="Vicki Hird" userId="S::vicki@sustainweb.org::d2286a74-f541-4ae5-8296-58e84b538091" providerId="AD" clId="Web-{B282021B-C5C2-402C-A4B9-F6782CD6A37A}"/>
    <pc:docChg chg="delSld modSld">
      <pc:chgData name="Vicki Hird" userId="S::vicki@sustainweb.org::d2286a74-f541-4ae5-8296-58e84b538091" providerId="AD" clId="Web-{B282021B-C5C2-402C-A4B9-F6782CD6A37A}" dt="2022-05-23T10:49:55.735" v="124" actId="1076"/>
      <pc:docMkLst>
        <pc:docMk/>
      </pc:docMkLst>
      <pc:sldChg chg="del">
        <pc:chgData name="Vicki Hird" userId="S::vicki@sustainweb.org::d2286a74-f541-4ae5-8296-58e84b538091" providerId="AD" clId="Web-{B282021B-C5C2-402C-A4B9-F6782CD6A37A}" dt="2022-05-23T10:47:34.102" v="41"/>
        <pc:sldMkLst>
          <pc:docMk/>
          <pc:sldMk cId="2850782191" sldId="259"/>
        </pc:sldMkLst>
      </pc:sldChg>
      <pc:sldChg chg="addSp modSp">
        <pc:chgData name="Vicki Hird" userId="S::vicki@sustainweb.org::d2286a74-f541-4ae5-8296-58e84b538091" providerId="AD" clId="Web-{B282021B-C5C2-402C-A4B9-F6782CD6A37A}" dt="2022-05-23T10:49:55.735" v="124" actId="1076"/>
        <pc:sldMkLst>
          <pc:docMk/>
          <pc:sldMk cId="1083022400" sldId="260"/>
        </pc:sldMkLst>
        <pc:spChg chg="mod">
          <ac:chgData name="Vicki Hird" userId="S::vicki@sustainweb.org::d2286a74-f541-4ae5-8296-58e84b538091" providerId="AD" clId="Web-{B282021B-C5C2-402C-A4B9-F6782CD6A37A}" dt="2022-05-23T10:49:55.735" v="124" actId="1076"/>
          <ac:spMkLst>
            <pc:docMk/>
            <pc:sldMk cId="1083022400" sldId="260"/>
            <ac:spMk id="9" creationId="{00000000-0000-0000-0000-000000000000}"/>
          </ac:spMkLst>
        </pc:spChg>
        <pc:picChg chg="add">
          <ac:chgData name="Vicki Hird" userId="S::vicki@sustainweb.org::d2286a74-f541-4ae5-8296-58e84b538091" providerId="AD" clId="Web-{B282021B-C5C2-402C-A4B9-F6782CD6A37A}" dt="2022-05-23T10:47:56.009" v="42"/>
          <ac:picMkLst>
            <pc:docMk/>
            <pc:sldMk cId="1083022400" sldId="260"/>
            <ac:picMk id="2" creationId="{7B43C5E0-1EE5-FDDA-FFA9-C6D6A8C5156C}"/>
          </ac:picMkLst>
        </pc:picChg>
        <pc:picChg chg="add">
          <ac:chgData name="Vicki Hird" userId="S::vicki@sustainweb.org::d2286a74-f541-4ae5-8296-58e84b538091" providerId="AD" clId="Web-{B282021B-C5C2-402C-A4B9-F6782CD6A37A}" dt="2022-05-23T10:48:05.651" v="43"/>
          <ac:picMkLst>
            <pc:docMk/>
            <pc:sldMk cId="1083022400" sldId="260"/>
            <ac:picMk id="5" creationId="{EB27AD0F-BCE2-8948-6E96-E3B6036A0966}"/>
          </ac:picMkLst>
        </pc:picChg>
      </pc:sldChg>
      <pc:sldChg chg="modSp">
        <pc:chgData name="Vicki Hird" userId="S::vicki@sustainweb.org::d2286a74-f541-4ae5-8296-58e84b538091" providerId="AD" clId="Web-{B282021B-C5C2-402C-A4B9-F6782CD6A37A}" dt="2022-05-23T10:46:58.912" v="40" actId="14100"/>
        <pc:sldMkLst>
          <pc:docMk/>
          <pc:sldMk cId="3738949563" sldId="262"/>
        </pc:sldMkLst>
        <pc:spChg chg="mod">
          <ac:chgData name="Vicki Hird" userId="S::vicki@sustainweb.org::d2286a74-f541-4ae5-8296-58e84b538091" providerId="AD" clId="Web-{B282021B-C5C2-402C-A4B9-F6782CD6A37A}" dt="2022-05-23T10:46:18.332" v="38" actId="1076"/>
          <ac:spMkLst>
            <pc:docMk/>
            <pc:sldMk cId="3738949563" sldId="262"/>
            <ac:spMk id="8" creationId="{5071D6B4-5F94-406B-A80E-721EDE6DAB59}"/>
          </ac:spMkLst>
        </pc:spChg>
        <pc:spChg chg="mod">
          <ac:chgData name="Vicki Hird" userId="S::vicki@sustainweb.org::d2286a74-f541-4ae5-8296-58e84b538091" providerId="AD" clId="Web-{B282021B-C5C2-402C-A4B9-F6782CD6A37A}" dt="2022-05-23T10:46:58.912" v="40" actId="14100"/>
          <ac:spMkLst>
            <pc:docMk/>
            <pc:sldMk cId="3738949563" sldId="262"/>
            <ac:spMk id="9" creationId="{00000000-0000-0000-0000-000000000000}"/>
          </ac:spMkLst>
        </pc:spChg>
        <pc:cxnChg chg="mod">
          <ac:chgData name="Vicki Hird" userId="S::vicki@sustainweb.org::d2286a74-f541-4ae5-8296-58e84b538091" providerId="AD" clId="Web-{B282021B-C5C2-402C-A4B9-F6782CD6A37A}" dt="2022-05-23T10:46:21.410" v="39" actId="1076"/>
          <ac:cxnSpMkLst>
            <pc:docMk/>
            <pc:sldMk cId="3738949563" sldId="262"/>
            <ac:cxnSpMk id="11" creationId="{3D4B0480-BD82-48C1-AD7F-6F88130CE13F}"/>
          </ac:cxnSpMkLst>
        </pc:cxnChg>
      </pc:sldChg>
      <pc:sldChg chg="modSp">
        <pc:chgData name="Vicki Hird" userId="S::vicki@sustainweb.org::d2286a74-f541-4ae5-8296-58e84b538091" providerId="AD" clId="Web-{B282021B-C5C2-402C-A4B9-F6782CD6A37A}" dt="2022-05-23T10:45:47.783" v="37" actId="1076"/>
        <pc:sldMkLst>
          <pc:docMk/>
          <pc:sldMk cId="2825242988" sldId="338"/>
        </pc:sldMkLst>
        <pc:spChg chg="mod">
          <ac:chgData name="Vicki Hird" userId="S::vicki@sustainweb.org::d2286a74-f541-4ae5-8296-58e84b538091" providerId="AD" clId="Web-{B282021B-C5C2-402C-A4B9-F6782CD6A37A}" dt="2022-05-23T10:45:47.783" v="37" actId="1076"/>
          <ac:spMkLst>
            <pc:docMk/>
            <pc:sldMk cId="2825242988" sldId="338"/>
            <ac:spMk id="17" creationId="{F82A9F4A-8BD1-674F-946D-5528D8F8525C}"/>
          </ac:spMkLst>
        </pc:spChg>
        <pc:spChg chg="mod">
          <ac:chgData name="Vicki Hird" userId="S::vicki@sustainweb.org::d2286a74-f541-4ae5-8296-58e84b538091" providerId="AD" clId="Web-{B282021B-C5C2-402C-A4B9-F6782CD6A37A}" dt="2022-05-23T10:45:44.955" v="36" actId="1076"/>
          <ac:spMkLst>
            <pc:docMk/>
            <pc:sldMk cId="2825242988" sldId="338"/>
            <ac:spMk id="21" creationId="{C21A37EC-BC07-124A-9604-904E7FA5B02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4E3AD-27E5-4A6F-889E-D01CD1E809FE}" type="datetimeFigureOut">
              <a:rPr lang="en-US" smtClean="0"/>
              <a:t>01/04/2023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85598"/>
            <a:ext cx="544957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51851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5170"/>
            <a:ext cx="2951851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215B3-5AC3-4DAE-9E96-ABD6BE467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4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Converting just </a:t>
            </a:r>
            <a:r>
              <a:rPr lang="en-GB" b="1"/>
              <a:t>1%</a:t>
            </a:r>
            <a:r>
              <a:rPr lang="en-GB"/>
              <a:t> of peri-urban land to agroecological market gardening</a:t>
            </a:r>
            <a:r>
              <a:rPr lang="en-GB" baseline="30000"/>
              <a:t>*</a:t>
            </a:r>
            <a:r>
              <a:rPr lang="en-GB"/>
              <a:t> would lead to over </a:t>
            </a:r>
            <a:r>
              <a:rPr lang="en-GB" b="1"/>
              <a:t>530K tonnes</a:t>
            </a:r>
            <a:r>
              <a:rPr lang="en-GB"/>
              <a:t> of fruit and vegetables, or </a:t>
            </a:r>
            <a:r>
              <a:rPr lang="en-GB" b="1"/>
              <a:t>£3B</a:t>
            </a:r>
            <a:r>
              <a:rPr lang="en-GB"/>
              <a:t> in value of production, and </a:t>
            </a:r>
            <a:r>
              <a:rPr lang="en-GB" b="1"/>
              <a:t>160K FTE</a:t>
            </a:r>
            <a:r>
              <a:rPr lang="en-GB"/>
              <a:t> jobs.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215B3-5AC3-4DAE-9E96-ABD6BE4676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8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https://youtu.be/Ab82gAfh554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215B3-5AC3-4DAE-9E96-ABD6BE4676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7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12F4-9F2E-44A6-8FBB-BF412BA22E61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8703-610B-40E2-B80A-4BC1DD53C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76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12F4-9F2E-44A6-8FBB-BF412BA22E61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8703-610B-40E2-B80A-4BC1DD53C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86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12F4-9F2E-44A6-8FBB-BF412BA22E61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8703-610B-40E2-B80A-4BC1DD53C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19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12F4-9F2E-44A6-8FBB-BF412BA22E61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8703-610B-40E2-B80A-4BC1DD53C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32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12F4-9F2E-44A6-8FBB-BF412BA22E61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8703-610B-40E2-B80A-4BC1DD53C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60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12F4-9F2E-44A6-8FBB-BF412BA22E61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8703-610B-40E2-B80A-4BC1DD53C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59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12F4-9F2E-44A6-8FBB-BF412BA22E61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8703-610B-40E2-B80A-4BC1DD53C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38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12F4-9F2E-44A6-8FBB-BF412BA22E61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8703-610B-40E2-B80A-4BC1DD53C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17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9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12F4-9F2E-44A6-8FBB-BF412BA22E61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8703-610B-40E2-B80A-4BC1DD53C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7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12F4-9F2E-44A6-8FBB-BF412BA22E61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8703-610B-40E2-B80A-4BC1DD53C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40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D12F4-9F2E-44A6-8FBB-BF412BA22E61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38703-610B-40E2-B80A-4BC1DD53C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3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svg"/><Relationship Id="rId2" Type="http://schemas.openxmlformats.org/officeDocument/2006/relationships/hyperlink" Target="mailto:aryo@sustainweb.or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hyperlink" Target="http://www.sustainweb.org/fringe-farmin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www.sustainweb.org/assets/policy_briefing_fringe-farming-Jun22.pdf" TargetMode="External"/><Relationship Id="rId4" Type="http://schemas.openxmlformats.org/officeDocument/2006/relationships/hyperlink" Target="http://www.sustainweb.org/publications/feb22-fringe-farming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hyperlink" Target="http://www.sustainweb.org/fringe-farming/" TargetMode="External"/><Relationship Id="rId4" Type="http://schemas.openxmlformats.org/officeDocument/2006/relationships/image" Target="../media/image19.jpe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https://www.sustainweb.org/blogs/oct22-quantify_benefits_fringe_farmin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rowingcommunities.org/food-zones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rowingcommunities.org/food-zones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rowingcommunities.org/food-zones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rowingcommunities.org/food-zones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844236" y="663115"/>
            <a:ext cx="5883307" cy="3498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800" b="1" spc="-100" dirty="0">
                <a:solidFill>
                  <a:schemeClr val="bg1">
                    <a:lumMod val="10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anose="02000703000000020004" pitchFamily="50" charset="0"/>
              </a:rPr>
              <a:t>Fringe Farming:</a:t>
            </a:r>
          </a:p>
          <a:p>
            <a:pPr algn="r"/>
            <a:r>
              <a:rPr lang="en-GB" sz="4400" b="1" spc="-100" dirty="0">
                <a:solidFill>
                  <a:schemeClr val="bg1">
                    <a:lumMod val="10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anose="02000703000000020004" pitchFamily="50" charset="0"/>
              </a:rPr>
              <a:t>Peri-urban agroecology in the UK</a:t>
            </a:r>
            <a:endParaRPr lang="en-GB" sz="4400" b="1" spc="-100" baseline="30000" dirty="0">
              <a:solidFill>
                <a:schemeClr val="bg1">
                  <a:lumMod val="10000"/>
                </a:schemeClr>
              </a:solidFill>
              <a:latin typeface="Inter" panose="020B0502030000000004" pitchFamily="34" charset="0"/>
              <a:ea typeface="Inter" panose="020B0502030000000004" pitchFamily="34" charset="0"/>
              <a:cs typeface="Inter Semi Bold" panose="02000703000000020004" pitchFamily="50" charset="0"/>
            </a:endParaRPr>
          </a:p>
          <a:p>
            <a:pPr algn="r"/>
            <a:endParaRPr lang="en-GB" sz="4800" spc="-100" baseline="30000" dirty="0">
              <a:solidFill>
                <a:schemeClr val="bg1">
                  <a:lumMod val="10000"/>
                </a:schemeClr>
              </a:solidFill>
              <a:latin typeface="Inter" panose="020B0502030000000004" pitchFamily="34" charset="0"/>
              <a:ea typeface="Inter" panose="020B0502030000000004" pitchFamily="34" charset="0"/>
              <a:cs typeface="Inter Semi Bold" panose="02000703000000020004" pitchFamily="50" charset="0"/>
            </a:endParaRPr>
          </a:p>
          <a:p>
            <a:pPr algn="r"/>
            <a:endParaRPr lang="en-GB" sz="4800" spc="-100" baseline="30000" dirty="0">
              <a:solidFill>
                <a:schemeClr val="bg1">
                  <a:lumMod val="10000"/>
                </a:schemeClr>
              </a:solidFill>
              <a:latin typeface="Inter" panose="020B0502030000000004" pitchFamily="34" charset="0"/>
              <a:ea typeface="Inter" panose="020B0502030000000004" pitchFamily="34" charset="0"/>
              <a:cs typeface="Inter Semi Bold" panose="02000703000000020004" pitchFamily="50" charset="0"/>
            </a:endParaRPr>
          </a:p>
          <a:p>
            <a:pPr algn="r"/>
            <a:r>
              <a:rPr lang="en-US" sz="3200" spc="-100" baseline="30000" dirty="0"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Aryo Feldman - </a:t>
            </a:r>
            <a:r>
              <a:rPr lang="en-US" sz="3200" spc="-100" baseline="30000" dirty="0"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  <a:hlinkClick r:id="rId2"/>
              </a:rPr>
              <a:t>aryo@sustainweb.org</a:t>
            </a:r>
            <a:r>
              <a:rPr lang="en-US" sz="3200" spc="-100" baseline="30000" dirty="0"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 </a:t>
            </a:r>
            <a:endParaRPr lang="en-GB" sz="3200" spc="-100" baseline="30000" dirty="0"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7959" y="6290723"/>
            <a:ext cx="1452033" cy="48866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9" y="1"/>
            <a:ext cx="5937503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70" y="2"/>
            <a:ext cx="5943599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C7ECE33-25EB-BF41-88E5-679719974031}"/>
              </a:ext>
            </a:extLst>
          </p:cNvPr>
          <p:cNvSpPr txBox="1"/>
          <p:nvPr/>
        </p:nvSpPr>
        <p:spPr>
          <a:xfrm>
            <a:off x="-20470" y="5530545"/>
            <a:ext cx="5570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400" dirty="0">
                <a:solidFill>
                  <a:schemeClr val="bg1"/>
                </a:solidFill>
                <a:highlight>
                  <a:srgbClr val="808000"/>
                </a:highlight>
                <a:latin typeface="Inter" panose="020B0604020202020204" charset="0"/>
                <a:ea typeface="Inter" panose="020B0604020202020204" charset="0"/>
                <a:cs typeface="Inter" panose="020B0604020202020204" charset="0"/>
              </a:rPr>
              <a:t>Glasgow Fringe Farming event – </a:t>
            </a:r>
            <a:r>
              <a:rPr lang="en-GB" altLang="en-US" sz="1400" dirty="0" err="1">
                <a:solidFill>
                  <a:schemeClr val="bg1"/>
                </a:solidFill>
                <a:highlight>
                  <a:srgbClr val="808000"/>
                </a:highlight>
                <a:latin typeface="Inter" panose="020B0604020202020204" charset="0"/>
                <a:ea typeface="Inter" panose="020B0604020202020204" charset="0"/>
                <a:cs typeface="Inter" panose="020B0604020202020204" charset="0"/>
              </a:rPr>
              <a:t>WashHouse</a:t>
            </a:r>
            <a:r>
              <a:rPr lang="en-GB" altLang="en-US" sz="1400" dirty="0">
                <a:solidFill>
                  <a:schemeClr val="bg1"/>
                </a:solidFill>
                <a:highlight>
                  <a:srgbClr val="808000"/>
                </a:highlight>
                <a:latin typeface="Inter" panose="020B0604020202020204" charset="0"/>
                <a:ea typeface="Inter" panose="020B0604020202020204" charset="0"/>
                <a:cs typeface="Inter" panose="020B0604020202020204" charset="0"/>
              </a:rPr>
              <a:t>, Glasgow </a:t>
            </a:r>
          </a:p>
          <a:p>
            <a:r>
              <a:rPr lang="en-GB" altLang="en-US" sz="1400" dirty="0">
                <a:solidFill>
                  <a:schemeClr val="bg1"/>
                </a:solidFill>
                <a:highlight>
                  <a:srgbClr val="808000"/>
                </a:highlight>
                <a:latin typeface="Inter" panose="020B0604020202020204" charset="0"/>
                <a:ea typeface="Inter" panose="020B0604020202020204" charset="0"/>
                <a:cs typeface="Inter" panose="020B0604020202020204" charset="0"/>
              </a:rPr>
              <a:t>(Credit: Rob Logan)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7959" y="6232667"/>
            <a:ext cx="1452033" cy="488665"/>
          </a:xfrm>
          <a:prstGeom prst="rect">
            <a:avLst/>
          </a:prstGeom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D00BE9E3-BFA6-CFEA-A76A-D06C2D342C2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2947" y="6155423"/>
            <a:ext cx="1306847" cy="646235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medium confidence">
            <a:extLst>
              <a:ext uri="{FF2B5EF4-FFF2-40B4-BE49-F238E27FC236}">
                <a16:creationId xmlns:a16="http://schemas.microsoft.com/office/drawing/2014/main" id="{21870CE5-CA69-946A-1C4B-BF7B208817E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0050" y="6144169"/>
            <a:ext cx="1069180" cy="700622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6848BDFC-CCFC-FDB4-C805-7B885720139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280" y="6083275"/>
            <a:ext cx="1143913" cy="764109"/>
          </a:xfrm>
          <a:prstGeom prst="rect">
            <a:avLst/>
          </a:prstGeom>
        </p:spPr>
      </p:pic>
      <p:pic>
        <p:nvPicPr>
          <p:cNvPr id="18" name="Picture 17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9EFF50F1-6266-AB9C-4F36-D6E6811912E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923" y="6161622"/>
            <a:ext cx="1148259" cy="650848"/>
          </a:xfrm>
          <a:prstGeom prst="rect">
            <a:avLst/>
          </a:prstGeom>
        </p:spPr>
      </p:pic>
      <p:pic>
        <p:nvPicPr>
          <p:cNvPr id="20" name="Picture 19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22232B4D-CA3F-E68A-6621-E3BE0DCDC53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2676" y="6149284"/>
            <a:ext cx="929125" cy="644953"/>
          </a:xfrm>
          <a:prstGeom prst="rect">
            <a:avLst/>
          </a:prstGeom>
        </p:spPr>
      </p:pic>
      <p:pic>
        <p:nvPicPr>
          <p:cNvPr id="21" name="Graphic 16">
            <a:extLst>
              <a:ext uri="{FF2B5EF4-FFF2-40B4-BE49-F238E27FC236}">
                <a16:creationId xmlns:a16="http://schemas.microsoft.com/office/drawing/2014/main" id="{841A912B-D52D-DEBC-5738-FEAB09105B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17446" y="6155424"/>
            <a:ext cx="1442409" cy="642669"/>
          </a:xfrm>
          <a:prstGeom prst="rect">
            <a:avLst/>
          </a:prstGeom>
        </p:spPr>
      </p:pic>
      <p:pic>
        <p:nvPicPr>
          <p:cNvPr id="22" name="Picture 21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FB39561-64D5-6F28-76F7-92CD5279FC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84" y="6197633"/>
            <a:ext cx="1666886" cy="572627"/>
          </a:xfrm>
          <a:prstGeom prst="rect">
            <a:avLst/>
          </a:prstGeom>
        </p:spPr>
      </p:pic>
      <p:pic>
        <p:nvPicPr>
          <p:cNvPr id="23" name="Picture 22" descr="Text, logo&#10;&#10;Description automatically generated">
            <a:extLst>
              <a:ext uri="{FF2B5EF4-FFF2-40B4-BE49-F238E27FC236}">
                <a16:creationId xmlns:a16="http://schemas.microsoft.com/office/drawing/2014/main" id="{8D25A7C7-7E5B-5263-5047-00B8B27027B5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3239" y="4748002"/>
            <a:ext cx="2316753" cy="96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70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2DC0541-F633-3E43-95C9-D326DFE5ABFC}"/>
              </a:ext>
            </a:extLst>
          </p:cNvPr>
          <p:cNvSpPr/>
          <p:nvPr/>
        </p:nvSpPr>
        <p:spPr>
          <a:xfrm>
            <a:off x="5671610" y="0"/>
            <a:ext cx="651691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7959" y="6232667"/>
            <a:ext cx="1452033" cy="4886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8079" y="1266221"/>
            <a:ext cx="5536892" cy="43396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>
                <a:solidFill>
                  <a:schemeClr val="bg2"/>
                </a:solidFill>
                <a:latin typeface="Inter"/>
                <a:ea typeface="Inter"/>
                <a:cs typeface="Inter"/>
              </a:rPr>
              <a:t>The Fringe Farming project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Inter"/>
                <a:ea typeface="Inter"/>
                <a:cs typeface="Inter"/>
              </a:rPr>
              <a:t>Build connections between urban and rural areas with multiple agroecological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Inter"/>
                <a:ea typeface="Inter"/>
                <a:cs typeface="Inter"/>
              </a:rPr>
              <a:t>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Inter"/>
                <a:ea typeface="Inter"/>
                <a:cs typeface="Inter"/>
              </a:rPr>
              <a:t>benefits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Inter"/>
                <a:ea typeface="Inter"/>
                <a:cs typeface="Inter"/>
              </a:rPr>
              <a:t>Increase access to fresh fruit &amp; veg across the UK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Inter"/>
                <a:ea typeface="Inter"/>
                <a:cs typeface="Inter"/>
              </a:rPr>
              <a:t>Support local food infrastructure</a:t>
            </a:r>
          </a:p>
        </p:txBody>
      </p:sp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A3D2D52C-F83B-2732-5A88-E1A8D2AB94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0100" y="6150970"/>
            <a:ext cx="1452033" cy="60501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7D0DE62-A272-C7A5-46C8-15CCD4E58F22}"/>
              </a:ext>
            </a:extLst>
          </p:cNvPr>
          <p:cNvSpPr txBox="1"/>
          <p:nvPr/>
        </p:nvSpPr>
        <p:spPr>
          <a:xfrm>
            <a:off x="418325" y="872163"/>
            <a:ext cx="4697314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300" dirty="0">
                <a:solidFill>
                  <a:schemeClr val="bg1">
                    <a:lumMod val="10000"/>
                  </a:schemeClr>
                </a:solidFill>
                <a:latin typeface="Inter"/>
                <a:ea typeface="Inter"/>
                <a:cs typeface="Inter Semi Bold" panose="02000703000000020004" pitchFamily="50" charset="0"/>
              </a:rPr>
              <a:t>Number of annual premature deaths attributed to low vegetable diets in the UK: 18,000</a:t>
            </a:r>
            <a:r>
              <a:rPr lang="en-US" sz="2300" baseline="30000" dirty="0">
                <a:solidFill>
                  <a:schemeClr val="bg1">
                    <a:lumMod val="10000"/>
                  </a:schemeClr>
                </a:solidFill>
                <a:latin typeface="Inter"/>
                <a:ea typeface="Inter"/>
                <a:cs typeface="Inter Semi Bold" panose="02000703000000020004" pitchFamily="50" charset="0"/>
              </a:rPr>
              <a:t>*</a:t>
            </a:r>
            <a:endParaRPr lang="en-US" sz="2400" baseline="30000" dirty="0">
              <a:solidFill>
                <a:schemeClr val="bg1">
                  <a:lumMod val="10000"/>
                </a:schemeClr>
              </a:solidFill>
              <a:latin typeface="Inter"/>
              <a:ea typeface="Inter"/>
              <a:cs typeface="Inter Semi Bold" panose="02000703000000020004" pitchFamily="50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0E5EA2A-35DC-E1B8-870F-9C5BF7DBA654}"/>
              </a:ext>
            </a:extLst>
          </p:cNvPr>
          <p:cNvCxnSpPr>
            <a:cxnSpLocks/>
          </p:cNvCxnSpPr>
          <p:nvPr/>
        </p:nvCxnSpPr>
        <p:spPr>
          <a:xfrm>
            <a:off x="418325" y="2461437"/>
            <a:ext cx="4368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01DBFED-4F16-47BE-C8EA-12A55D5E175F}"/>
              </a:ext>
            </a:extLst>
          </p:cNvPr>
          <p:cNvCxnSpPr>
            <a:cxnSpLocks/>
          </p:cNvCxnSpPr>
          <p:nvPr/>
        </p:nvCxnSpPr>
        <p:spPr>
          <a:xfrm>
            <a:off x="418556" y="5454086"/>
            <a:ext cx="4368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BE6DA1E-74EE-9382-F538-373503B48A54}"/>
              </a:ext>
            </a:extLst>
          </p:cNvPr>
          <p:cNvSpPr txBox="1"/>
          <p:nvPr/>
        </p:nvSpPr>
        <p:spPr>
          <a:xfrm>
            <a:off x="234087" y="6147332"/>
            <a:ext cx="588399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>
                <a:solidFill>
                  <a:srgbClr val="242021"/>
                </a:solidFill>
                <a:latin typeface="Inter"/>
                <a:ea typeface="Inter"/>
                <a:cs typeface="Inter"/>
              </a:rPr>
              <a:t>*Veg Facts 2021 - </a:t>
            </a:r>
            <a:r>
              <a:rPr lang="en-GB" sz="1200">
                <a:solidFill>
                  <a:srgbClr val="242021"/>
                </a:solidFill>
                <a:latin typeface="Inter"/>
                <a:ea typeface="Inter"/>
                <a:cs typeface="Inter"/>
              </a:rPr>
              <a:t>Food Foundation</a:t>
            </a:r>
            <a:endParaRPr lang="en-US">
              <a:solidFill>
                <a:srgbClr val="3A3A3A"/>
              </a:solidFill>
              <a:latin typeface="Calibri" panose="020F0502020204030204"/>
              <a:ea typeface="Inter"/>
              <a:cs typeface="Calibri" panose="020F0502020204030204"/>
            </a:endParaRPr>
          </a:p>
          <a:p>
            <a:r>
              <a:rPr lang="en-US" sz="1200">
                <a:solidFill>
                  <a:srgbClr val="242021"/>
                </a:solidFill>
                <a:latin typeface="Inter"/>
                <a:ea typeface="Inter"/>
                <a:cs typeface="Inter"/>
              </a:rPr>
              <a:t>**Veg Facts 2020 - </a:t>
            </a:r>
            <a:r>
              <a:rPr lang="en-GB" sz="1200">
                <a:solidFill>
                  <a:srgbClr val="242021"/>
                </a:solidFill>
                <a:latin typeface="Inter"/>
                <a:ea typeface="Inter"/>
                <a:cs typeface="Inter"/>
              </a:rPr>
              <a:t>Food Foundation</a:t>
            </a:r>
            <a:endParaRPr lang="en-US"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B72A44-A9BD-F8D4-31C1-49FA23D70416}"/>
              </a:ext>
            </a:extLst>
          </p:cNvPr>
          <p:cNvSpPr txBox="1"/>
          <p:nvPr/>
        </p:nvSpPr>
        <p:spPr>
          <a:xfrm>
            <a:off x="418324" y="3487207"/>
            <a:ext cx="4368801" cy="18620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300" dirty="0">
                <a:solidFill>
                  <a:schemeClr val="bg1">
                    <a:lumMod val="10000"/>
                  </a:schemeClr>
                </a:solidFill>
                <a:latin typeface="Inter"/>
                <a:ea typeface="Inter"/>
              </a:rPr>
              <a:t>Converting 0.65% more agricultural land to horticultural production would meet national fruit and veg demand</a:t>
            </a:r>
            <a:r>
              <a:rPr lang="en-US" sz="2300" baseline="30000" dirty="0">
                <a:solidFill>
                  <a:schemeClr val="bg1">
                    <a:lumMod val="10000"/>
                  </a:schemeClr>
                </a:solidFill>
                <a:latin typeface="Inter"/>
                <a:ea typeface="Inter"/>
              </a:rPr>
              <a:t>**</a:t>
            </a:r>
            <a:endParaRPr lang="en-US" sz="2300" baseline="30000" dirty="0">
              <a:solidFill>
                <a:schemeClr val="bg1">
                  <a:lumMod val="10000"/>
                </a:schemeClr>
              </a:solidFill>
              <a:latin typeface="Inter"/>
              <a:ea typeface="Inter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1711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7959" y="6232667"/>
            <a:ext cx="1452033" cy="488665"/>
          </a:xfrm>
          <a:prstGeom prst="rect">
            <a:avLst/>
          </a:prstGeom>
        </p:spPr>
      </p:pic>
      <p:pic>
        <p:nvPicPr>
          <p:cNvPr id="4" name="Picture 3" descr="Partners' meeting, Regather farm, Sbeffield">
            <a:extLst>
              <a:ext uri="{FF2B5EF4-FFF2-40B4-BE49-F238E27FC236}">
                <a16:creationId xmlns:a16="http://schemas.microsoft.com/office/drawing/2014/main" id="{670FE7B2-90B6-213B-C119-37D3B095110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095999"/>
          </a:xfrm>
          <a:prstGeom prst="rect">
            <a:avLst/>
          </a:prstGeom>
        </p:spPr>
      </p:pic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A3D2D52C-F83B-2732-5A88-E1A8D2AB94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0100" y="6150970"/>
            <a:ext cx="1452033" cy="6050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D149BB-DED2-7663-27FD-8CE97424792C}"/>
              </a:ext>
            </a:extLst>
          </p:cNvPr>
          <p:cNvSpPr txBox="1"/>
          <p:nvPr/>
        </p:nvSpPr>
        <p:spPr>
          <a:xfrm>
            <a:off x="6530416" y="878174"/>
            <a:ext cx="5442826" cy="43396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>
                <a:solidFill>
                  <a:schemeClr val="bg2"/>
                </a:solidFill>
                <a:latin typeface="Inter"/>
                <a:ea typeface="Inter"/>
                <a:cs typeface="Inter"/>
              </a:rPr>
              <a:t>What’s been happening?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Inter"/>
                <a:ea typeface="Inter"/>
                <a:cs typeface="Inter"/>
              </a:rPr>
              <a:t>Year 1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Inter"/>
                <a:ea typeface="Inter"/>
                <a:cs typeface="Inter"/>
              </a:rPr>
              <a:t>– local meetings to form action plans, practitioners’ forums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Inter"/>
                <a:ea typeface="Inter"/>
                <a:cs typeface="Inter"/>
              </a:rPr>
              <a:t>Year 2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Inter"/>
                <a:ea typeface="Inter"/>
                <a:cs typeface="Inter"/>
              </a:rPr>
              <a:t>– engaging with local action plans, national policy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Inter"/>
                <a:ea typeface="Inter"/>
                <a:cs typeface="Inter"/>
              </a:rPr>
              <a:t>Year 3?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Inter"/>
                <a:ea typeface="Inter"/>
                <a:cs typeface="Inter"/>
              </a:rPr>
              <a:t>– forging political alliances, lobbying action, devolved nations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19AB46-AAE7-234D-6399-BD26DD4FCD5F}"/>
              </a:ext>
            </a:extLst>
          </p:cNvPr>
          <p:cNvSpPr txBox="1"/>
          <p:nvPr/>
        </p:nvSpPr>
        <p:spPr>
          <a:xfrm>
            <a:off x="0" y="5497328"/>
            <a:ext cx="557081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altLang="en-US" sz="1400" dirty="0">
                <a:solidFill>
                  <a:schemeClr val="bg1"/>
                </a:solidFill>
                <a:highlight>
                  <a:srgbClr val="808000"/>
                </a:highlight>
                <a:latin typeface="Inter" panose="020B0604020202020204" charset="0"/>
                <a:ea typeface="Inter" panose="020B0604020202020204" charset="0"/>
                <a:cs typeface="Inter" panose="020B0604020202020204" charset="0"/>
              </a:rPr>
              <a:t>Fringe Farming partners’ gathering – </a:t>
            </a:r>
            <a:r>
              <a:rPr lang="en-GB" altLang="en-US" sz="1400" dirty="0" err="1">
                <a:solidFill>
                  <a:schemeClr val="bg1"/>
                </a:solidFill>
                <a:highlight>
                  <a:srgbClr val="808000"/>
                </a:highlight>
                <a:latin typeface="Inter" panose="020B0604020202020204" charset="0"/>
                <a:ea typeface="Inter" panose="020B0604020202020204" charset="0"/>
                <a:cs typeface="Inter" panose="020B0604020202020204" charset="0"/>
              </a:rPr>
              <a:t>Regather</a:t>
            </a:r>
            <a:r>
              <a:rPr lang="en-GB" altLang="en-US" sz="1400" dirty="0">
                <a:solidFill>
                  <a:schemeClr val="bg1"/>
                </a:solidFill>
                <a:highlight>
                  <a:srgbClr val="808000"/>
                </a:highlight>
                <a:latin typeface="Inter" panose="020B0604020202020204" charset="0"/>
                <a:ea typeface="Inter" panose="020B0604020202020204" charset="0"/>
                <a:cs typeface="Inter" panose="020B0604020202020204" charset="0"/>
              </a:rPr>
              <a:t> Farm, Sheffield (Credit: Rob Logan)</a:t>
            </a:r>
          </a:p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224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C108E-C1DC-6F4C-9C46-B2CCC894A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DC0541-F633-3E43-95C9-D326DFE5AB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040A62-63F6-544B-BC8B-7AE3CE66D1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7959" y="6232667"/>
            <a:ext cx="1452033" cy="48866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3D9277D-7DDF-8C4D-B715-4F52CD720071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6A045E-755F-A346-9380-B739C75FB1C1}"/>
              </a:ext>
            </a:extLst>
          </p:cNvPr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8118878-5095-B24C-BC7B-9D6214D6AE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7959" y="6232667"/>
            <a:ext cx="1452033" cy="48866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4FCE7A5-7BFD-DB40-92E2-FC627DEAD7CF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 descr="Text, logo&#10;&#10;Description automatically generated">
            <a:extLst>
              <a:ext uri="{FF2B5EF4-FFF2-40B4-BE49-F238E27FC236}">
                <a16:creationId xmlns:a16="http://schemas.microsoft.com/office/drawing/2014/main" id="{996C6210-5151-FE8E-5B13-8A2AF5C3D2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0100" y="6150970"/>
            <a:ext cx="1452033" cy="60501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84BEA1D-BE3F-D549-1D39-DA6183A55FD5}"/>
              </a:ext>
            </a:extLst>
          </p:cNvPr>
          <p:cNvSpPr txBox="1"/>
          <p:nvPr/>
        </p:nvSpPr>
        <p:spPr>
          <a:xfrm>
            <a:off x="6530416" y="1458218"/>
            <a:ext cx="5442826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>
                <a:solidFill>
                  <a:schemeClr val="bg2"/>
                </a:solidFill>
                <a:latin typeface="Inter"/>
                <a:ea typeface="Inter"/>
                <a:cs typeface="Inter"/>
              </a:rPr>
              <a:t>Context - critical issues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Inter"/>
                <a:ea typeface="Inter"/>
                <a:cs typeface="Inter"/>
              </a:rPr>
              <a:t>Public health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Inter"/>
                <a:ea typeface="Inter"/>
                <a:cs typeface="Inter"/>
              </a:rPr>
              <a:t>Climate emergency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Inter"/>
                <a:ea typeface="Inter"/>
                <a:cs typeface="Inter"/>
              </a:rPr>
              <a:t>Cost of living crisis</a:t>
            </a:r>
          </a:p>
        </p:txBody>
      </p:sp>
    </p:spTree>
    <p:extLst>
      <p:ext uri="{BB962C8B-B14F-4D97-AF65-F5344CB8AC3E}">
        <p14:creationId xmlns:p14="http://schemas.microsoft.com/office/powerpoint/2010/main" val="3408867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C108E-C1DC-6F4C-9C46-B2CCC894A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DC0541-F633-3E43-95C9-D326DFE5AB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040A62-63F6-544B-BC8B-7AE3CE66D1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7959" y="6232667"/>
            <a:ext cx="1452033" cy="48866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3D9277D-7DDF-8C4D-B715-4F52CD720071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EFB7BD-831F-F045-8773-29633DE73FD9}"/>
              </a:ext>
            </a:extLst>
          </p:cNvPr>
          <p:cNvSpPr txBox="1"/>
          <p:nvPr/>
        </p:nvSpPr>
        <p:spPr>
          <a:xfrm>
            <a:off x="835268" y="2007995"/>
            <a:ext cx="46973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>
                    <a:lumMod val="10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anose="02000703000000020004" pitchFamily="50" charset="0"/>
              </a:rPr>
              <a:t>BIG, BOLD</a:t>
            </a:r>
          </a:p>
          <a:p>
            <a:r>
              <a:rPr lang="en-US" sz="6000" b="1">
                <a:solidFill>
                  <a:schemeClr val="bg1">
                    <a:lumMod val="10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anose="02000703000000020004" pitchFamily="50" charset="0"/>
              </a:rPr>
              <a:t>STAT WITH</a:t>
            </a:r>
          </a:p>
          <a:p>
            <a:r>
              <a:rPr lang="en-US" sz="6000" b="1">
                <a:solidFill>
                  <a:schemeClr val="bg1">
                    <a:lumMod val="10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anose="02000703000000020004" pitchFamily="50" charset="0"/>
              </a:rPr>
              <a:t>SOME NUMBERS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B35EB7-8A46-3641-85A4-49D6DB1FCB59}"/>
              </a:ext>
            </a:extLst>
          </p:cNvPr>
          <p:cNvCxnSpPr>
            <a:cxnSpLocks/>
          </p:cNvCxnSpPr>
          <p:nvPr/>
        </p:nvCxnSpPr>
        <p:spPr>
          <a:xfrm>
            <a:off x="923636" y="5793647"/>
            <a:ext cx="4368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26A045E-755F-A346-9380-B739C75FB1C1}"/>
              </a:ext>
            </a:extLst>
          </p:cNvPr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8118878-5095-B24C-BC7B-9D6214D6AE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7959" y="6232667"/>
            <a:ext cx="1452033" cy="48866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4FCE7A5-7BFD-DB40-92E2-FC627DEAD7CF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FC5A9B-C2C5-7E0A-F9D8-F6EBC0E681FF}"/>
              </a:ext>
            </a:extLst>
          </p:cNvPr>
          <p:cNvSpPr txBox="1"/>
          <p:nvPr/>
        </p:nvSpPr>
        <p:spPr>
          <a:xfrm>
            <a:off x="234087" y="6147332"/>
            <a:ext cx="588399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>
                <a:solidFill>
                  <a:srgbClr val="242021"/>
                </a:solidFill>
                <a:latin typeface="Inter"/>
                <a:ea typeface="Inter"/>
                <a:cs typeface="Inter"/>
              </a:rPr>
              <a:t>*Agriculture in the UK, 2017</a:t>
            </a:r>
            <a:endParaRPr lang="en-GB" sz="1200">
              <a:solidFill>
                <a:srgbClr val="242021"/>
              </a:solidFill>
              <a:latin typeface="Inter"/>
              <a:ea typeface="Inter"/>
              <a:cs typeface="Inter"/>
            </a:endParaRPr>
          </a:p>
        </p:txBody>
      </p:sp>
      <p:pic>
        <p:nvPicPr>
          <p:cNvPr id="25" name="Picture 24" descr="Text, logo&#10;&#10;Description automatically generated">
            <a:extLst>
              <a:ext uri="{FF2B5EF4-FFF2-40B4-BE49-F238E27FC236}">
                <a16:creationId xmlns:a16="http://schemas.microsoft.com/office/drawing/2014/main" id="{996C6210-5151-FE8E-5B13-8A2AF5C3D2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0100" y="6150970"/>
            <a:ext cx="1452033" cy="60501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84BEA1D-BE3F-D549-1D39-DA6183A55FD5}"/>
              </a:ext>
            </a:extLst>
          </p:cNvPr>
          <p:cNvSpPr txBox="1"/>
          <p:nvPr/>
        </p:nvSpPr>
        <p:spPr>
          <a:xfrm>
            <a:off x="6530416" y="1458218"/>
            <a:ext cx="5442826" cy="32008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>
                <a:solidFill>
                  <a:schemeClr val="bg2"/>
                </a:solidFill>
                <a:latin typeface="Inter"/>
                <a:ea typeface="Inter"/>
                <a:cs typeface="Inter"/>
              </a:rPr>
              <a:t>Context - critical issues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40000"/>
                    <a:lumOff val="60000"/>
                  </a:schemeClr>
                </a:solidFill>
                <a:latin typeface="Inter"/>
                <a:ea typeface="Inter"/>
                <a:cs typeface="Inter"/>
              </a:rPr>
              <a:t>Public health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40000"/>
                    <a:lumOff val="60000"/>
                  </a:schemeClr>
                </a:solidFill>
                <a:latin typeface="Inter"/>
                <a:ea typeface="Inter"/>
                <a:cs typeface="Inter"/>
              </a:rPr>
              <a:t>Climate emergency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40000"/>
                    <a:lumOff val="60000"/>
                  </a:schemeClr>
                </a:solidFill>
                <a:latin typeface="Inter"/>
                <a:ea typeface="Inter"/>
                <a:cs typeface="Inter"/>
              </a:rPr>
              <a:t>Cost of living crisis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Inter"/>
                <a:ea typeface="Inter"/>
                <a:cs typeface="Inter"/>
              </a:rPr>
              <a:t>Lack of diversity in farming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Inter"/>
                <a:ea typeface="Inter"/>
                <a:cs typeface="Inter"/>
              </a:rPr>
              <a:t>Land competition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5098C8C-4507-2427-9C1A-E128C4D8A8E1}"/>
              </a:ext>
            </a:extLst>
          </p:cNvPr>
          <p:cNvGrpSpPr/>
          <p:nvPr/>
        </p:nvGrpSpPr>
        <p:grpSpPr>
          <a:xfrm>
            <a:off x="472080" y="2516996"/>
            <a:ext cx="4375691" cy="1309658"/>
            <a:chOff x="472080" y="1948233"/>
            <a:chExt cx="4375691" cy="130965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4FB3EA-A49F-5FEF-6B31-F784ABC4CE1A}"/>
                </a:ext>
              </a:extLst>
            </p:cNvPr>
            <p:cNvSpPr txBox="1"/>
            <p:nvPr/>
          </p:nvSpPr>
          <p:spPr>
            <a:xfrm>
              <a:off x="472080" y="1948233"/>
              <a:ext cx="42523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 Semi Bold" panose="02000703000000020004" pitchFamily="50" charset="0"/>
                </a:rPr>
                <a:t>Proportion of farm-holders younger than 35 years old: </a:t>
              </a:r>
            </a:p>
            <a:p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 Semi Bold" panose="02000703000000020004" pitchFamily="50" charset="0"/>
                </a:rPr>
                <a:t>3%</a:t>
              </a:r>
              <a:r>
                <a:rPr lang="en-US" sz="2400" baseline="30000" dirty="0">
                  <a:solidFill>
                    <a:schemeClr val="bg1">
                      <a:lumMod val="10000"/>
                    </a:schemeClr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 Semi Bold" panose="02000703000000020004" pitchFamily="50" charset="0"/>
                </a:rPr>
                <a:t>*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DA43C51-EF47-D916-075F-12A2EBE5A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1070" y="3229137"/>
              <a:ext cx="4326701" cy="28754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6088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8B7AB1-76E5-4C48-BB28-7452359256D4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C067CC-5D9E-49E2-8963-5CE3A42BF359}"/>
              </a:ext>
            </a:extLst>
          </p:cNvPr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7959" y="6232667"/>
            <a:ext cx="1452033" cy="4886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74980" y="1880559"/>
            <a:ext cx="8442037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Inter"/>
                <a:ea typeface="Inter"/>
                <a:cs typeface="Inter"/>
              </a:rPr>
              <a:t>Maintain and expand land access by local authorities and other public institutions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F8E653-C6B0-469C-ABBF-6EEB745B9DA4}"/>
              </a:ext>
            </a:extLst>
          </p:cNvPr>
          <p:cNvSpPr txBox="1"/>
          <p:nvPr/>
        </p:nvSpPr>
        <p:spPr>
          <a:xfrm>
            <a:off x="1831183" y="1025504"/>
            <a:ext cx="8529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anose="02000703000000020004" pitchFamily="50" charset="0"/>
              </a:rPr>
              <a:t>Lobbying local &amp; national policies</a:t>
            </a:r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E3EE28E7-9DCC-BC58-FC8E-C69D2F8D70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0100" y="6150970"/>
            <a:ext cx="1452033" cy="60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81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8B7AB1-76E5-4C48-BB28-7452359256D4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C067CC-5D9E-49E2-8963-5CE3A42BF359}"/>
              </a:ext>
            </a:extLst>
          </p:cNvPr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7959" y="6232667"/>
            <a:ext cx="1452033" cy="4886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74980" y="1880559"/>
            <a:ext cx="8442037" cy="34932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40000"/>
                    <a:lumOff val="60000"/>
                  </a:schemeClr>
                </a:solidFill>
                <a:latin typeface="Inter"/>
                <a:ea typeface="Inter"/>
                <a:cs typeface="Inter"/>
              </a:rPr>
              <a:t>Maintain and expand land access by local authorities and other public institutions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Delivering an integrated package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Land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Inter"/>
                <a:ea typeface="Inter"/>
                <a:cs typeface="Inter"/>
              </a:rPr>
              <a:t>Resources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Inter"/>
                <a:ea typeface="Inter"/>
                <a:cs typeface="Inter"/>
              </a:rPr>
              <a:t>Skills training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Inter"/>
                <a:ea typeface="Inter"/>
                <a:cs typeface="Inter"/>
              </a:rPr>
              <a:t>Market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F8E653-C6B0-469C-ABBF-6EEB745B9DA4}"/>
              </a:ext>
            </a:extLst>
          </p:cNvPr>
          <p:cNvSpPr txBox="1"/>
          <p:nvPr/>
        </p:nvSpPr>
        <p:spPr>
          <a:xfrm>
            <a:off x="1831183" y="1025504"/>
            <a:ext cx="8529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anose="02000703000000020004" pitchFamily="50" charset="0"/>
              </a:rPr>
              <a:t>Lobbying local &amp; national policies</a:t>
            </a:r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E3EE28E7-9DCC-BC58-FC8E-C69D2F8D70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0100" y="6150970"/>
            <a:ext cx="1452033" cy="60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75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8B7AB1-76E5-4C48-BB28-7452359256D4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C067CC-5D9E-49E2-8963-5CE3A42BF359}"/>
              </a:ext>
            </a:extLst>
          </p:cNvPr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7959" y="6232667"/>
            <a:ext cx="1452033" cy="4886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F8E653-C6B0-469C-ABBF-6EEB745B9DA4}"/>
              </a:ext>
            </a:extLst>
          </p:cNvPr>
          <p:cNvSpPr txBox="1"/>
          <p:nvPr/>
        </p:nvSpPr>
        <p:spPr>
          <a:xfrm>
            <a:off x="2975429" y="1025504"/>
            <a:ext cx="6241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chemeClr val="bg2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Policy recommendations</a:t>
            </a:r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E3EE28E7-9DCC-BC58-FC8E-C69D2F8D70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0100" y="6150970"/>
            <a:ext cx="1452033" cy="6050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E0EF92-DD1D-80E5-2992-9C3F31CBB34F}"/>
              </a:ext>
            </a:extLst>
          </p:cNvPr>
          <p:cNvSpPr txBox="1"/>
          <p:nvPr/>
        </p:nvSpPr>
        <p:spPr>
          <a:xfrm>
            <a:off x="3319910" y="2291538"/>
            <a:ext cx="4581720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Inter"/>
                <a:ea typeface="Inter"/>
                <a:cs typeface="Inter"/>
              </a:rPr>
              <a:t>Our national &amp; local policy recommendations in full</a:t>
            </a:r>
            <a:r>
              <a:rPr lang="en-US" sz="2000" dirty="0">
                <a:solidFill>
                  <a:srgbClr val="000000"/>
                </a:solidFill>
                <a:latin typeface="Inter"/>
                <a:ea typeface="Inter"/>
                <a:cs typeface="Inter"/>
              </a:rPr>
              <a:t> </a:t>
            </a:r>
            <a:endParaRPr lang="en-US" sz="20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sz="2000" dirty="0">
                <a:solidFill>
                  <a:srgbClr val="000000"/>
                </a:solidFill>
                <a:ea typeface="+mn-lt"/>
                <a:cs typeface="+mn-lt"/>
                <a:hlinkClick r:id="rId4"/>
              </a:rPr>
              <a:t>www.sustainweb.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  <a:hlinkClick r:id="rId4"/>
              </a:rPr>
              <a:t>org</a:t>
            </a:r>
            <a:r>
              <a:rPr lang="en-US" sz="2000" dirty="0">
                <a:solidFill>
                  <a:srgbClr val="000000"/>
                </a:solidFill>
                <a:ea typeface="+mn-lt"/>
                <a:cs typeface="+mn-lt"/>
                <a:hlinkClick r:id="rId4"/>
              </a:rPr>
              <a:t>/publications/feb22-fringe-farming/</a:t>
            </a:r>
            <a:endParaRPr lang="en-US" sz="20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AF9A9A-12DF-88F8-0229-DA90714E4918}"/>
              </a:ext>
            </a:extLst>
          </p:cNvPr>
          <p:cNvSpPr txBox="1"/>
          <p:nvPr/>
        </p:nvSpPr>
        <p:spPr>
          <a:xfrm>
            <a:off x="5135220" y="3847174"/>
            <a:ext cx="4028616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dirty="0">
                <a:solidFill>
                  <a:srgbClr val="000000"/>
                </a:solidFill>
                <a:latin typeface="Inter"/>
                <a:ea typeface="Inter"/>
                <a:cs typeface="Inter"/>
              </a:rPr>
              <a:t>Policy briefing</a:t>
            </a:r>
            <a:endParaRPr lang="en-US" sz="2000" dirty="0">
              <a:solidFill>
                <a:srgbClr val="000000"/>
              </a:solidFill>
              <a:ea typeface="+mn-lt"/>
              <a:cs typeface="+mn-lt"/>
            </a:endParaRPr>
          </a:p>
          <a:p>
            <a:pPr algn="r"/>
            <a:r>
              <a:rPr lang="en-US" sz="2000" dirty="0">
                <a:solidFill>
                  <a:srgbClr val="000000"/>
                </a:solidFill>
                <a:ea typeface="+mn-lt"/>
                <a:cs typeface="+mn-lt"/>
                <a:hlinkClick r:id="rId5"/>
              </a:rPr>
              <a:t>www.sustainweb.org/assets/policy_briefing_fringe-farming-Jun22.pdf</a:t>
            </a:r>
            <a:endParaRPr lang="en-US" sz="2000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16" name="Picture 4" descr="A picture containing text, outdoor, grass, person&#10;&#10;Description automatically generated">
            <a:extLst>
              <a:ext uri="{FF2B5EF4-FFF2-40B4-BE49-F238E27FC236}">
                <a16:creationId xmlns:a16="http://schemas.microsoft.com/office/drawing/2014/main" id="{EBBE5B36-F6EA-80AB-A581-E6109C403E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44" y="2255182"/>
            <a:ext cx="2177404" cy="28283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2E654C5-B519-4CF6-9173-19D6564EA587}"/>
              </a:ext>
            </a:extLst>
          </p:cNvPr>
          <p:cNvGrpSpPr/>
          <p:nvPr/>
        </p:nvGrpSpPr>
        <p:grpSpPr>
          <a:xfrm>
            <a:off x="3491728" y="5351214"/>
            <a:ext cx="5598013" cy="461665"/>
            <a:chOff x="3296994" y="5304369"/>
            <a:chExt cx="5598013" cy="4616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35762E5-3923-3FB7-54E9-3898A38D3799}"/>
                </a:ext>
              </a:extLst>
            </p:cNvPr>
            <p:cNvSpPr txBox="1"/>
            <p:nvPr/>
          </p:nvSpPr>
          <p:spPr>
            <a:xfrm>
              <a:off x="3296994" y="5304369"/>
              <a:ext cx="5598013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Inter"/>
                  <a:ea typeface="Inter"/>
                  <a:cs typeface="Inter"/>
                  <a:hlinkClick r:id="rId7"/>
                </a:rPr>
                <a:t>www.sustainweb.org/fringe-farming/</a:t>
              </a:r>
              <a:endParaRPr lang="en-US" sz="2000" dirty="0">
                <a:solidFill>
                  <a:srgbClr val="000000"/>
                </a:solidFill>
                <a:cs typeface="Calibri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6A24E32-4646-7062-10BC-A056E72A8E37}"/>
                </a:ext>
              </a:extLst>
            </p:cNvPr>
            <p:cNvCxnSpPr>
              <a:cxnSpLocks/>
            </p:cNvCxnSpPr>
            <p:nvPr/>
          </p:nvCxnSpPr>
          <p:spPr>
            <a:xfrm>
              <a:off x="3374570" y="5699046"/>
              <a:ext cx="539496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C30377A-916E-35F5-9C21-8815457B43F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4025" y="2255180"/>
            <a:ext cx="1982397" cy="28283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4177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8B7AB1-76E5-4C48-BB28-7452359256D4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C067CC-5D9E-49E2-8963-5CE3A42BF359}"/>
              </a:ext>
            </a:extLst>
          </p:cNvPr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7959" y="6232667"/>
            <a:ext cx="1452033" cy="4886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F8E653-C6B0-469C-ABBF-6EEB745B9DA4}"/>
              </a:ext>
            </a:extLst>
          </p:cNvPr>
          <p:cNvSpPr txBox="1"/>
          <p:nvPr/>
        </p:nvSpPr>
        <p:spPr>
          <a:xfrm>
            <a:off x="2975429" y="1025504"/>
            <a:ext cx="6241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chemeClr val="bg2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Policy recommendations</a:t>
            </a:r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E3EE28E7-9DCC-BC58-FC8E-C69D2F8D70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0100" y="6150970"/>
            <a:ext cx="1452033" cy="605014"/>
          </a:xfrm>
          <a:prstGeom prst="rect">
            <a:avLst/>
          </a:prstGeom>
        </p:spPr>
      </p:pic>
      <p:pic>
        <p:nvPicPr>
          <p:cNvPr id="12" name="Picture 4" descr="A picture containing text, outdoor, grass, person&#10;&#10;Description automatically generated">
            <a:extLst>
              <a:ext uri="{FF2B5EF4-FFF2-40B4-BE49-F238E27FC236}">
                <a16:creationId xmlns:a16="http://schemas.microsoft.com/office/drawing/2014/main" id="{EBBE5B36-F6EA-80AB-A581-E6109C403E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44" y="2255182"/>
            <a:ext cx="2177404" cy="28283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2E654C5-B519-4CF6-9173-19D6564EA587}"/>
              </a:ext>
            </a:extLst>
          </p:cNvPr>
          <p:cNvGrpSpPr/>
          <p:nvPr/>
        </p:nvGrpSpPr>
        <p:grpSpPr>
          <a:xfrm>
            <a:off x="3491728" y="4504514"/>
            <a:ext cx="5598013" cy="461665"/>
            <a:chOff x="3296994" y="5304369"/>
            <a:chExt cx="5598013" cy="46166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35762E5-3923-3FB7-54E9-3898A38D3799}"/>
                </a:ext>
              </a:extLst>
            </p:cNvPr>
            <p:cNvSpPr txBox="1"/>
            <p:nvPr/>
          </p:nvSpPr>
          <p:spPr>
            <a:xfrm>
              <a:off x="3296994" y="5304369"/>
              <a:ext cx="5598013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Inter"/>
                  <a:ea typeface="Inter"/>
                  <a:cs typeface="Inter"/>
                  <a:hlinkClick r:id="rId5"/>
                </a:rPr>
                <a:t>www.sustainweb.org/fringe-farming/</a:t>
              </a:r>
              <a:endParaRPr lang="en-US" sz="2000" dirty="0">
                <a:solidFill>
                  <a:srgbClr val="000000"/>
                </a:solidFill>
                <a:cs typeface="Calibri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6A24E32-4646-7062-10BC-A056E72A8E37}"/>
                </a:ext>
              </a:extLst>
            </p:cNvPr>
            <p:cNvCxnSpPr>
              <a:cxnSpLocks/>
            </p:cNvCxnSpPr>
            <p:nvPr/>
          </p:nvCxnSpPr>
          <p:spPr>
            <a:xfrm>
              <a:off x="3374570" y="5699046"/>
              <a:ext cx="539496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aryof\Downloads\adobe_expres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94" y="2255182"/>
            <a:ext cx="1577188" cy="157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ryof\Downloads\adobe_express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140" y="5083568"/>
            <a:ext cx="1577188" cy="157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30377A-916E-35F5-9C21-8815457B43F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4025" y="2255180"/>
            <a:ext cx="1982397" cy="28283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Picture 3" descr="C:\Users\aryof\Downloads\adobe_express(2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629" y="2255178"/>
            <a:ext cx="1577191" cy="157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078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8B7AB1-76E5-4C48-BB28-7452359256D4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5155" y="319964"/>
            <a:ext cx="1452033" cy="4886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F8E653-C6B0-469C-ABBF-6EEB745B9DA4}"/>
              </a:ext>
            </a:extLst>
          </p:cNvPr>
          <p:cNvSpPr txBox="1"/>
          <p:nvPr/>
        </p:nvSpPr>
        <p:spPr>
          <a:xfrm>
            <a:off x="2723848" y="1186377"/>
            <a:ext cx="6744305" cy="707886"/>
          </a:xfrm>
          <a:prstGeom prst="rect">
            <a:avLst/>
          </a:prstGeom>
          <a:noFill/>
          <a:ln w="38100">
            <a:solidFill>
              <a:srgbClr val="F3702B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 b="1">
                <a:solidFill>
                  <a:schemeClr val="bg2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anose="02000703000000020004" pitchFamily="50" charset="0"/>
              </a:defRPr>
            </a:lvl1pPr>
          </a:lstStyle>
          <a:p>
            <a:r>
              <a:rPr lang="en-US" dirty="0"/>
              <a:t>Fringe Farming resources</a:t>
            </a:r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E3EE28E7-9DCC-BC58-FC8E-C69D2F8D70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296" y="238267"/>
            <a:ext cx="1452033" cy="605014"/>
          </a:xfrm>
          <a:prstGeom prst="rect">
            <a:avLst/>
          </a:prstGeom>
        </p:spPr>
      </p:pic>
      <p:pic>
        <p:nvPicPr>
          <p:cNvPr id="12" name="Picture 4" descr="A picture containing text, outdoor, grass, person&#10;&#10;Description automatically generated">
            <a:extLst>
              <a:ext uri="{FF2B5EF4-FFF2-40B4-BE49-F238E27FC236}">
                <a16:creationId xmlns:a16="http://schemas.microsoft.com/office/drawing/2014/main" id="{EBBE5B36-F6EA-80AB-A581-E6109C403E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44" y="2255182"/>
            <a:ext cx="2177404" cy="28283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30377A-916E-35F5-9C21-8815457B43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4025" y="2255180"/>
            <a:ext cx="1982397" cy="28283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35762E5-3923-3FB7-54E9-3898A38D3799}"/>
              </a:ext>
            </a:extLst>
          </p:cNvPr>
          <p:cNvSpPr txBox="1"/>
          <p:nvPr/>
        </p:nvSpPr>
        <p:spPr>
          <a:xfrm>
            <a:off x="3491728" y="4504514"/>
            <a:ext cx="559801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Inter"/>
                <a:ea typeface="Inter"/>
                <a:cs typeface="Inter"/>
              </a:rPr>
              <a:t>www.sustainweb.org/fringe-farming/</a:t>
            </a:r>
            <a:endParaRPr lang="en-US" sz="2000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1026" name="Picture 2" descr="C:\Users\aryof\Downloads\adobe_expres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94" y="2255182"/>
            <a:ext cx="1577188" cy="157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ryof\Downloads\adobe_express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140" y="5083568"/>
            <a:ext cx="1577188" cy="157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ryof\Downloads\adobe_express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629" y="2255178"/>
            <a:ext cx="1577191" cy="157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21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8B7AB1-76E5-4C48-BB28-7452359256D4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F8E653-C6B0-469C-ABBF-6EEB745B9DA4}"/>
              </a:ext>
            </a:extLst>
          </p:cNvPr>
          <p:cNvSpPr txBox="1"/>
          <p:nvPr/>
        </p:nvSpPr>
        <p:spPr>
          <a:xfrm>
            <a:off x="2975429" y="2767281"/>
            <a:ext cx="6241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2"/>
                </a:solidFill>
                <a:latin typeface="Inter" panose="020B0502030000000004" pitchFamily="34" charset="0"/>
                <a:ea typeface="Inter" panose="020B0502030000000004" pitchFamily="34" charset="0"/>
                <a:cs typeface="Inter Semi Bold" panose="02000703000000020004" pitchFamily="50" charset="0"/>
              </a:rPr>
              <a:t>“Organic farming can’t feed the world”</a:t>
            </a:r>
            <a:endParaRPr lang="en-US" sz="4000" b="1" dirty="0">
              <a:solidFill>
                <a:schemeClr val="bg2"/>
              </a:solidFill>
              <a:latin typeface="Inter" panose="020B0502030000000004" pitchFamily="34" charset="0"/>
              <a:ea typeface="Inter" panose="020B0502030000000004" pitchFamily="34" charset="0"/>
              <a:cs typeface="Inter Semi Bold" panose="020007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2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8B7AB1-76E5-4C48-BB28-7452359256D4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2"/>
          <a:stretch/>
        </p:blipFill>
        <p:spPr bwMode="auto">
          <a:xfrm>
            <a:off x="1715077" y="366163"/>
            <a:ext cx="5619287" cy="59656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761076" y="2349345"/>
            <a:ext cx="2797374" cy="52322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GB" sz="1400" b="1" dirty="0">
                <a:hlinkClick r:id="rId4"/>
              </a:rPr>
              <a:t>sustainweb.org/blogs/oct22-quantify_benefits_fringe_farming/</a:t>
            </a:r>
            <a:endParaRPr lang="en-GB" sz="1400" b="1" dirty="0"/>
          </a:p>
        </p:txBody>
      </p:sp>
      <p:pic>
        <p:nvPicPr>
          <p:cNvPr id="1026" name="Picture 2" descr="C:\Users\aryof\Downloads\adobe_express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771" y="366163"/>
            <a:ext cx="1854679" cy="185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84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DC0541-F633-3E43-95C9-D326DFE5ABFC}"/>
              </a:ext>
            </a:extLst>
          </p:cNvPr>
          <p:cNvSpPr/>
          <p:nvPr/>
        </p:nvSpPr>
        <p:spPr>
          <a:xfrm>
            <a:off x="0" y="0"/>
            <a:ext cx="651691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980" y="1249552"/>
            <a:ext cx="5536892" cy="31854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>
                <a:solidFill>
                  <a:schemeClr val="bg2"/>
                </a:solidFill>
                <a:latin typeface="Inter"/>
                <a:ea typeface="Inter"/>
                <a:cs typeface="Inter"/>
              </a:rPr>
              <a:t>Agroecological food systems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Inter"/>
                <a:ea typeface="Inter"/>
                <a:cs typeface="Inter"/>
              </a:rPr>
              <a:t>Shorter supply chains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Inter"/>
                <a:ea typeface="Inter"/>
                <a:cs typeface="Inter"/>
              </a:rPr>
              <a:t>Decentralised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Inter"/>
              <a:ea typeface="Inter"/>
              <a:cs typeface="Inter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Inter"/>
                <a:ea typeface="Inter"/>
                <a:cs typeface="Inter"/>
              </a:rPr>
              <a:t>Diversification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50000"/>
                </a:schemeClr>
              </a:solidFill>
              <a:latin typeface="Inter"/>
              <a:ea typeface="Inter"/>
              <a:cs typeface="Inter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1DBFED-4F16-47BE-C8EA-12A55D5E175F}"/>
              </a:ext>
            </a:extLst>
          </p:cNvPr>
          <p:cNvCxnSpPr>
            <a:cxnSpLocks/>
          </p:cNvCxnSpPr>
          <p:nvPr/>
        </p:nvCxnSpPr>
        <p:spPr>
          <a:xfrm>
            <a:off x="7132910" y="2958357"/>
            <a:ext cx="4368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EB72A44-A9BD-F8D4-31C1-49FA23D70416}"/>
              </a:ext>
            </a:extLst>
          </p:cNvPr>
          <p:cNvSpPr txBox="1"/>
          <p:nvPr/>
        </p:nvSpPr>
        <p:spPr>
          <a:xfrm>
            <a:off x="7132910" y="994222"/>
            <a:ext cx="4368800" cy="18620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300" b="1" dirty="0">
                <a:solidFill>
                  <a:schemeClr val="bg1">
                    <a:lumMod val="10000"/>
                  </a:schemeClr>
                </a:solidFill>
                <a:latin typeface="Inter"/>
                <a:ea typeface="Inter"/>
              </a:rPr>
              <a:t>Local food </a:t>
            </a:r>
            <a:r>
              <a:rPr lang="en-US" sz="2300" dirty="0">
                <a:solidFill>
                  <a:schemeClr val="bg1">
                    <a:lumMod val="10000"/>
                  </a:schemeClr>
                </a:solidFill>
                <a:latin typeface="Inter"/>
                <a:ea typeface="Inter"/>
              </a:rPr>
              <a:t>– </a:t>
            </a:r>
            <a:r>
              <a:rPr lang="en-GB" sz="2300" dirty="0">
                <a:solidFill>
                  <a:schemeClr val="bg1">
                    <a:lumMod val="10000"/>
                  </a:schemeClr>
                </a:solidFill>
                <a:latin typeface="Inter"/>
                <a:ea typeface="Inter"/>
              </a:rPr>
              <a:t>connect food producers and consumers in the same geographic region, to develop more self-reliant and resilient food networks</a:t>
            </a:r>
            <a:endParaRPr lang="en-US" sz="2300" b="1" baseline="30000" dirty="0">
              <a:solidFill>
                <a:schemeClr val="bg1">
                  <a:lumMod val="10000"/>
                </a:schemeClr>
              </a:solidFill>
              <a:latin typeface="Inter"/>
              <a:ea typeface="Inter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2302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DC0541-F633-3E43-95C9-D326DFE5ABFC}"/>
              </a:ext>
            </a:extLst>
          </p:cNvPr>
          <p:cNvSpPr/>
          <p:nvPr/>
        </p:nvSpPr>
        <p:spPr>
          <a:xfrm>
            <a:off x="0" y="0"/>
            <a:ext cx="651691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980" y="1249552"/>
            <a:ext cx="5536892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>
                <a:solidFill>
                  <a:schemeClr val="bg2"/>
                </a:solidFill>
                <a:latin typeface="Inter"/>
                <a:ea typeface="Inter"/>
                <a:cs typeface="Inter"/>
              </a:rPr>
              <a:t>Agroecological food systems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40000"/>
                    <a:lumOff val="60000"/>
                  </a:schemeClr>
                </a:solidFill>
                <a:latin typeface="Inter"/>
                <a:ea typeface="Inter"/>
                <a:cs typeface="Inter"/>
              </a:rPr>
              <a:t>Shorter supply chains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Inter"/>
                <a:ea typeface="Inter"/>
                <a:cs typeface="Inter"/>
              </a:rPr>
              <a:t>Decentralised</a:t>
            </a:r>
            <a:endParaRPr lang="en-US" sz="2800" dirty="0">
              <a:solidFill>
                <a:schemeClr val="tx1">
                  <a:lumMod val="40000"/>
                  <a:lumOff val="60000"/>
                </a:schemeClr>
              </a:solidFill>
              <a:latin typeface="Inter"/>
              <a:ea typeface="Inter"/>
              <a:cs typeface="Inter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40000"/>
                    <a:lumOff val="60000"/>
                  </a:schemeClr>
                </a:solidFill>
                <a:latin typeface="Inter"/>
                <a:ea typeface="Inter"/>
                <a:cs typeface="Inter"/>
              </a:rPr>
              <a:t>Diversification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Inter"/>
                <a:ea typeface="Inter"/>
                <a:cs typeface="Inter"/>
              </a:rPr>
              <a:t>Horizontal decision-making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Inter"/>
                <a:ea typeface="Inter"/>
                <a:cs typeface="Inter"/>
              </a:rPr>
              <a:t>Farmer empowerment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50000"/>
                </a:schemeClr>
              </a:solidFill>
              <a:latin typeface="Inter"/>
              <a:ea typeface="Inter"/>
              <a:cs typeface="Inter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50000"/>
                </a:schemeClr>
              </a:solidFill>
              <a:latin typeface="Inter"/>
              <a:ea typeface="Inter"/>
              <a:cs typeface="Inter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D0DE62-A272-C7A5-46C8-15CCD4E58F22}"/>
              </a:ext>
            </a:extLst>
          </p:cNvPr>
          <p:cNvSpPr txBox="1"/>
          <p:nvPr/>
        </p:nvSpPr>
        <p:spPr>
          <a:xfrm>
            <a:off x="7132679" y="3586530"/>
            <a:ext cx="4697314" cy="18620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300" b="1" dirty="0">
                <a:solidFill>
                  <a:schemeClr val="bg1">
                    <a:lumMod val="10000"/>
                  </a:schemeClr>
                </a:solidFill>
                <a:latin typeface="Inter"/>
                <a:ea typeface="Inter"/>
                <a:cs typeface="Inter Semi Bold" panose="02000703000000020004" pitchFamily="50" charset="0"/>
              </a:rPr>
              <a:t>Food sovereignty </a:t>
            </a:r>
            <a:r>
              <a:rPr lang="en-US" sz="2300" dirty="0">
                <a:solidFill>
                  <a:schemeClr val="bg1">
                    <a:lumMod val="10000"/>
                  </a:schemeClr>
                </a:solidFill>
                <a:latin typeface="Inter"/>
                <a:ea typeface="Inter"/>
                <a:cs typeface="Inter Semi Bold" panose="02000703000000020004" pitchFamily="50" charset="0"/>
              </a:rPr>
              <a:t>- </a:t>
            </a:r>
            <a:r>
              <a:rPr lang="en-GB" sz="2300" dirty="0">
                <a:solidFill>
                  <a:schemeClr val="bg1">
                    <a:lumMod val="10000"/>
                  </a:schemeClr>
                </a:solidFill>
                <a:latin typeface="Inter"/>
                <a:ea typeface="Inter"/>
                <a:cs typeface="Inter Semi Bold" panose="02000703000000020004" pitchFamily="50" charset="0"/>
              </a:rPr>
              <a:t>a food system in which all actors involved control the mechanisms and policies of food production &amp; distribution</a:t>
            </a:r>
            <a:endParaRPr lang="en-US" sz="2400" baseline="30000" dirty="0">
              <a:solidFill>
                <a:schemeClr val="bg1">
                  <a:lumMod val="10000"/>
                </a:schemeClr>
              </a:solidFill>
              <a:latin typeface="Inter"/>
              <a:ea typeface="Inter"/>
              <a:cs typeface="Inter Semi Bold" panose="02000703000000020004" pitchFamily="50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0E5EA2A-35DC-E1B8-870F-9C5BF7DBA654}"/>
              </a:ext>
            </a:extLst>
          </p:cNvPr>
          <p:cNvCxnSpPr>
            <a:cxnSpLocks/>
          </p:cNvCxnSpPr>
          <p:nvPr/>
        </p:nvCxnSpPr>
        <p:spPr>
          <a:xfrm>
            <a:off x="7132910" y="5546588"/>
            <a:ext cx="4368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1DBFED-4F16-47BE-C8EA-12A55D5E175F}"/>
              </a:ext>
            </a:extLst>
          </p:cNvPr>
          <p:cNvCxnSpPr>
            <a:cxnSpLocks/>
          </p:cNvCxnSpPr>
          <p:nvPr/>
        </p:nvCxnSpPr>
        <p:spPr>
          <a:xfrm>
            <a:off x="7132910" y="2958357"/>
            <a:ext cx="4368800" cy="0"/>
          </a:xfrm>
          <a:prstGeom prst="line">
            <a:avLst/>
          </a:prstGeom>
          <a:ln w="762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EB72A44-A9BD-F8D4-31C1-49FA23D70416}"/>
              </a:ext>
            </a:extLst>
          </p:cNvPr>
          <p:cNvSpPr txBox="1"/>
          <p:nvPr/>
        </p:nvSpPr>
        <p:spPr>
          <a:xfrm>
            <a:off x="7132910" y="994222"/>
            <a:ext cx="4368800" cy="18620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3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Inter"/>
                <a:ea typeface="Inter"/>
              </a:rPr>
              <a:t>Local food </a:t>
            </a:r>
            <a:r>
              <a:rPr lang="en-US" sz="2300" dirty="0">
                <a:solidFill>
                  <a:schemeClr val="tx1">
                    <a:lumMod val="40000"/>
                    <a:lumOff val="60000"/>
                  </a:schemeClr>
                </a:solidFill>
                <a:latin typeface="Inter"/>
                <a:ea typeface="Inter"/>
              </a:rPr>
              <a:t>– </a:t>
            </a:r>
            <a:r>
              <a:rPr lang="en-GB" sz="2300" dirty="0">
                <a:solidFill>
                  <a:schemeClr val="tx1">
                    <a:lumMod val="40000"/>
                    <a:lumOff val="60000"/>
                  </a:schemeClr>
                </a:solidFill>
                <a:latin typeface="Inter"/>
                <a:ea typeface="Inter"/>
              </a:rPr>
              <a:t>connect food producers and consumers in the same geographic region, to develop more self-reliant and resilient food networks</a:t>
            </a:r>
            <a:endParaRPr lang="en-US" sz="2300" b="1" baseline="30000" dirty="0">
              <a:solidFill>
                <a:schemeClr val="tx1">
                  <a:lumMod val="40000"/>
                  <a:lumOff val="60000"/>
                </a:schemeClr>
              </a:solidFill>
              <a:latin typeface="Inter"/>
              <a:ea typeface="Inter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4999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DC0541-F633-3E43-95C9-D326DFE5ABFC}"/>
              </a:ext>
            </a:extLst>
          </p:cNvPr>
          <p:cNvSpPr/>
          <p:nvPr/>
        </p:nvSpPr>
        <p:spPr>
          <a:xfrm>
            <a:off x="0" y="0"/>
            <a:ext cx="651691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980" y="1249552"/>
            <a:ext cx="5536892" cy="16773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>
                <a:solidFill>
                  <a:schemeClr val="bg2"/>
                </a:solidFill>
                <a:latin typeface="Inter"/>
                <a:ea typeface="Inter"/>
                <a:cs typeface="Inter"/>
              </a:rPr>
              <a:t>The peri-urban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Inter"/>
                <a:ea typeface="Inter"/>
                <a:cs typeface="Inter"/>
              </a:rPr>
              <a:t>The Food Zones model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50000"/>
                </a:schemeClr>
              </a:solidFill>
              <a:latin typeface="Inter"/>
              <a:ea typeface="Inter"/>
              <a:cs typeface="Inter"/>
            </a:endParaRPr>
          </a:p>
        </p:txBody>
      </p:sp>
      <p:pic>
        <p:nvPicPr>
          <p:cNvPr id="3076" name="Picture 4" descr="https://ciboprossimo.org/wp-content/uploads/2014/11/growing-communities-food-zones-circles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420" y="981048"/>
            <a:ext cx="5243352" cy="489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07547" y="6355440"/>
            <a:ext cx="3724225" cy="36933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b="1" dirty="0">
                <a:hlinkClick r:id="rId3"/>
              </a:rPr>
              <a:t>growingcommunities.org/food-zones</a:t>
            </a:r>
            <a:endParaRPr lang="en-GB" b="1" dirty="0"/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3F894800-F632-E518-F1AD-CDAC57B109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789" y="4652742"/>
            <a:ext cx="1568983" cy="156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3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DC0541-F633-3E43-95C9-D326DFE5ABFC}"/>
              </a:ext>
            </a:extLst>
          </p:cNvPr>
          <p:cNvSpPr/>
          <p:nvPr/>
        </p:nvSpPr>
        <p:spPr>
          <a:xfrm>
            <a:off x="0" y="0"/>
            <a:ext cx="651691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980" y="1249552"/>
            <a:ext cx="5536892" cy="57400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>
                <a:solidFill>
                  <a:schemeClr val="bg2"/>
                </a:solidFill>
                <a:latin typeface="Inter"/>
                <a:ea typeface="Inter"/>
                <a:cs typeface="Inter"/>
              </a:rPr>
              <a:t>The peri-urban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Inter"/>
                <a:ea typeface="Inter"/>
                <a:cs typeface="Inter"/>
              </a:rPr>
              <a:t>The Food Zones model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Inter"/>
                <a:ea typeface="Inter"/>
                <a:cs typeface="Inter"/>
              </a:rPr>
              <a:t>Urban domestic - 2.5%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Inter"/>
                <a:ea typeface="Inter"/>
                <a:cs typeface="Inter"/>
              </a:rPr>
              <a:t>Urban traded – 5%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Inter"/>
                <a:ea typeface="Inter"/>
                <a:cs typeface="Inter"/>
              </a:rPr>
              <a:t>Peri-urban - 17.5%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Inter"/>
                <a:ea typeface="Inter"/>
                <a:cs typeface="Inter"/>
              </a:rPr>
              <a:t>Rural hinterland – 35%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Inter"/>
                <a:ea typeface="Inter"/>
                <a:cs typeface="Inter"/>
              </a:rPr>
              <a:t>Rest of UK – 20%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Inter"/>
                <a:ea typeface="Inter"/>
                <a:cs typeface="Inter"/>
              </a:rPr>
              <a:t>Rest of Europe – 15%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Inter"/>
                <a:ea typeface="Inter"/>
                <a:cs typeface="Inter"/>
              </a:rPr>
              <a:t>Further afield – 5%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50000"/>
                </a:schemeClr>
              </a:solidFill>
              <a:latin typeface="Inter"/>
              <a:ea typeface="Inter"/>
              <a:cs typeface="Inter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50000"/>
                </a:schemeClr>
              </a:solidFill>
              <a:latin typeface="Inter"/>
              <a:ea typeface="Inter"/>
              <a:cs typeface="Inter"/>
            </a:endParaRPr>
          </a:p>
        </p:txBody>
      </p:sp>
      <p:pic>
        <p:nvPicPr>
          <p:cNvPr id="3076" name="Picture 4" descr="https://ciboprossimo.org/wp-content/uploads/2014/11/growing-communities-food-zones-circles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420" y="981048"/>
            <a:ext cx="5243352" cy="489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AA83A5-CEF8-3B20-3FE8-C6A3F68E1A7A}"/>
              </a:ext>
            </a:extLst>
          </p:cNvPr>
          <p:cNvSpPr/>
          <p:nvPr/>
        </p:nvSpPr>
        <p:spPr>
          <a:xfrm>
            <a:off x="8307547" y="6355440"/>
            <a:ext cx="3724225" cy="36933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b="1" dirty="0">
                <a:hlinkClick r:id="rId3"/>
              </a:rPr>
              <a:t>growingcommunities.org/food-zones</a:t>
            </a:r>
            <a:endParaRPr lang="en-GB" b="1" dirty="0"/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05FFC838-1E8E-AF93-87DA-72DB11FDCB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789" y="4652742"/>
            <a:ext cx="1568983" cy="156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29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DC0541-F633-3E43-95C9-D326DFE5ABFC}"/>
              </a:ext>
            </a:extLst>
          </p:cNvPr>
          <p:cNvSpPr/>
          <p:nvPr/>
        </p:nvSpPr>
        <p:spPr>
          <a:xfrm>
            <a:off x="0" y="0"/>
            <a:ext cx="651691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980" y="1249552"/>
            <a:ext cx="5536892" cy="32008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>
                <a:solidFill>
                  <a:schemeClr val="bg2"/>
                </a:solidFill>
                <a:latin typeface="Inter"/>
                <a:ea typeface="Inter"/>
                <a:cs typeface="Inter"/>
              </a:rPr>
              <a:t>The peri-urban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40000"/>
                    <a:lumOff val="60000"/>
                  </a:schemeClr>
                </a:solidFill>
                <a:latin typeface="Inter"/>
                <a:ea typeface="Inter"/>
                <a:cs typeface="Inter"/>
              </a:rPr>
              <a:t>The Food Zones model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Inter"/>
                <a:ea typeface="Inter"/>
                <a:cs typeface="Inter"/>
              </a:rPr>
              <a:t>Place of potential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Inter"/>
                <a:ea typeface="Inter"/>
                <a:cs typeface="Inter"/>
              </a:rPr>
              <a:t>Place of tension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50000"/>
                </a:schemeClr>
              </a:solidFill>
              <a:latin typeface="Inter"/>
              <a:ea typeface="Inter"/>
              <a:cs typeface="Inter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50000"/>
                </a:schemeClr>
              </a:solidFill>
              <a:latin typeface="Inter"/>
              <a:ea typeface="Inter"/>
              <a:cs typeface="Inter"/>
            </a:endParaRPr>
          </a:p>
        </p:txBody>
      </p:sp>
      <p:pic>
        <p:nvPicPr>
          <p:cNvPr id="6" name="Picture 4" descr="https://ciboprossimo.org/wp-content/uploads/2014/11/growing-communities-food-zones-circles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420" y="981048"/>
            <a:ext cx="5243352" cy="489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81F4971-CE96-C114-06F4-E01886B304E2}"/>
              </a:ext>
            </a:extLst>
          </p:cNvPr>
          <p:cNvSpPr/>
          <p:nvPr/>
        </p:nvSpPr>
        <p:spPr>
          <a:xfrm>
            <a:off x="8307547" y="6355440"/>
            <a:ext cx="3724225" cy="36933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b="1" dirty="0">
                <a:hlinkClick r:id="rId3"/>
              </a:rPr>
              <a:t>growingcommunities.org/food-zones</a:t>
            </a:r>
            <a:endParaRPr lang="en-GB" b="1" dirty="0"/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861DD0F6-6FDC-FC7C-7799-009ADFECE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789" y="4652742"/>
            <a:ext cx="1568983" cy="156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03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ciboprossimo.org/wp-content/uploads/2014/11/growing-communities-food-zones-circles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420" y="981048"/>
            <a:ext cx="5243352" cy="489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DC0541-F633-3E43-95C9-D326DFE5ABFC}"/>
              </a:ext>
            </a:extLst>
          </p:cNvPr>
          <p:cNvSpPr/>
          <p:nvPr/>
        </p:nvSpPr>
        <p:spPr>
          <a:xfrm>
            <a:off x="0" y="0"/>
            <a:ext cx="651691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980" y="1249552"/>
            <a:ext cx="5536892" cy="37087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>
                <a:solidFill>
                  <a:schemeClr val="bg2"/>
                </a:solidFill>
                <a:latin typeface="Inter"/>
                <a:ea typeface="Inter"/>
                <a:cs typeface="Inter"/>
              </a:rPr>
              <a:t>The peri-urban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40000"/>
                    <a:lumOff val="60000"/>
                  </a:schemeClr>
                </a:solidFill>
                <a:latin typeface="Inter"/>
                <a:ea typeface="Inter"/>
                <a:cs typeface="Inter"/>
              </a:rPr>
              <a:t>The Food Zones model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40000"/>
                    <a:lumOff val="60000"/>
                  </a:schemeClr>
                </a:solidFill>
                <a:latin typeface="Inter"/>
                <a:ea typeface="Inter"/>
                <a:cs typeface="Inter"/>
              </a:rPr>
              <a:t>Place of potential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40000"/>
                    <a:lumOff val="60000"/>
                  </a:schemeClr>
                </a:solidFill>
                <a:latin typeface="Inter"/>
                <a:ea typeface="Inter"/>
                <a:cs typeface="Inter"/>
              </a:rPr>
              <a:t>Place of tension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Inter"/>
                <a:ea typeface="Inter"/>
                <a:cs typeface="Inter"/>
              </a:rPr>
              <a:t>“Countryside next door”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50000"/>
                </a:schemeClr>
              </a:solidFill>
              <a:latin typeface="Inter"/>
              <a:ea typeface="Inter"/>
              <a:cs typeface="Inter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50000"/>
                </a:schemeClr>
              </a:solidFill>
              <a:latin typeface="Inter"/>
              <a:ea typeface="Inter"/>
              <a:cs typeface="Inter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264F5D-26ED-EB27-EE8E-AF618A486A80}"/>
              </a:ext>
            </a:extLst>
          </p:cNvPr>
          <p:cNvSpPr/>
          <p:nvPr/>
        </p:nvSpPr>
        <p:spPr>
          <a:xfrm>
            <a:off x="8307547" y="6355440"/>
            <a:ext cx="3724225" cy="36933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b="1" dirty="0">
                <a:hlinkClick r:id="rId3"/>
              </a:rPr>
              <a:t>growingcommunities.org/food-zones</a:t>
            </a:r>
            <a:endParaRPr lang="en-GB" b="1" dirty="0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7F64ABC8-979E-1839-A6F2-B19CFBD8E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789" y="4652742"/>
            <a:ext cx="1568983" cy="156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66145"/>
      </p:ext>
    </p:extLst>
  </p:cSld>
  <p:clrMapOvr>
    <a:masterClrMapping/>
  </p:clrMapOvr>
</p:sld>
</file>

<file path=ppt/theme/theme1.xml><?xml version="1.0" encoding="utf-8"?>
<a:theme xmlns:a="http://schemas.openxmlformats.org/drawingml/2006/main" name="Sustain colours">
  <a:themeElements>
    <a:clrScheme name="Custom 1">
      <a:dk1>
        <a:srgbClr val="3A3A3A"/>
      </a:dk1>
      <a:lt1>
        <a:srgbClr val="F4F0E7"/>
      </a:lt1>
      <a:dk2>
        <a:srgbClr val="DCCEB1"/>
      </a:dk2>
      <a:lt2>
        <a:srgbClr val="F58720"/>
      </a:lt2>
      <a:accent1>
        <a:srgbClr val="FCB315"/>
      </a:accent1>
      <a:accent2>
        <a:srgbClr val="109E4D"/>
      </a:accent2>
      <a:accent3>
        <a:srgbClr val="CDDDC8"/>
      </a:accent3>
      <a:accent4>
        <a:srgbClr val="EC2D23"/>
      </a:accent4>
      <a:accent5>
        <a:srgbClr val="87C6EF"/>
      </a:accent5>
      <a:accent6>
        <a:srgbClr val="D6B6C8"/>
      </a:accent6>
      <a:hlink>
        <a:srgbClr val="325BD6"/>
      </a:hlink>
      <a:folHlink>
        <a:srgbClr val="B15684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stain colours" id="{B4183329-0019-4088-993A-A133CE923A2E}" vid="{C3DBDDC4-F433-4197-B17F-818973DEA0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7FF0A6A9ACCF4294A4D145F7636654" ma:contentTypeVersion="16" ma:contentTypeDescription="Create a new document." ma:contentTypeScope="" ma:versionID="93d781245177a9e511534bb1df0a125b">
  <xsd:schema xmlns:xsd="http://www.w3.org/2001/XMLSchema" xmlns:xs="http://www.w3.org/2001/XMLSchema" xmlns:p="http://schemas.microsoft.com/office/2006/metadata/properties" xmlns:ns2="449ff1e4-b618-47ee-852c-72d69d563a5e" xmlns:ns3="d7141c57-0004-43f4-9aa0-79b62ce4a739" targetNamespace="http://schemas.microsoft.com/office/2006/metadata/properties" ma:root="true" ma:fieldsID="64569d911b09fc4d3765b706d19b0f05" ns2:_="" ns3:_="">
    <xsd:import namespace="449ff1e4-b618-47ee-852c-72d69d563a5e"/>
    <xsd:import namespace="d7141c57-0004-43f4-9aa0-79b62ce4a7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9ff1e4-b618-47ee-852c-72d69d563a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3da009a-0063-440f-8cb9-bbec2be1f0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41c57-0004-43f4-9aa0-79b62ce4a73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efce690-e5e9-4608-a5eb-5e2bba1e3021}" ma:internalName="TaxCatchAll" ma:showField="CatchAllData" ma:web="d7141c57-0004-43f4-9aa0-79b62ce4a7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7141c57-0004-43f4-9aa0-79b62ce4a739">
      <UserInfo>
        <DisplayName>Vicki Hird</DisplayName>
        <AccountId>9</AccountId>
        <AccountType/>
      </UserInfo>
    </SharedWithUsers>
    <lcf76f155ced4ddcb4097134ff3c332f xmlns="449ff1e4-b618-47ee-852c-72d69d563a5e">
      <Terms xmlns="http://schemas.microsoft.com/office/infopath/2007/PartnerControls"/>
    </lcf76f155ced4ddcb4097134ff3c332f>
    <TaxCatchAll xmlns="d7141c57-0004-43f4-9aa0-79b62ce4a73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E0CED7-21A6-4F9B-836A-5857EFCDCFA0}">
  <ds:schemaRefs>
    <ds:schemaRef ds:uri="449ff1e4-b618-47ee-852c-72d69d563a5e"/>
    <ds:schemaRef ds:uri="d7141c57-0004-43f4-9aa0-79b62ce4a73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4E3B834-BBD8-414B-BD3E-9C8104443BCB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449ff1e4-b618-47ee-852c-72d69d563a5e"/>
    <ds:schemaRef ds:uri="http://purl.org/dc/terms/"/>
    <ds:schemaRef ds:uri="d7141c57-0004-43f4-9aa0-79b62ce4a739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F74FBB3-A809-4246-934C-7ABF150C97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4464</TotalTime>
  <Words>594</Words>
  <Application>Microsoft Office PowerPoint</Application>
  <PresentationFormat>Widescreen</PresentationFormat>
  <Paragraphs>114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 Light</vt:lpstr>
      <vt:lpstr>Calibri</vt:lpstr>
      <vt:lpstr>Inter</vt:lpstr>
      <vt:lpstr>Sustain colours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Gavin</dc:creator>
  <cp:lastModifiedBy>Aryo Feldman</cp:lastModifiedBy>
  <cp:revision>70</cp:revision>
  <cp:lastPrinted>2023-01-03T14:35:32Z</cp:lastPrinted>
  <dcterms:created xsi:type="dcterms:W3CDTF">2018-10-16T09:24:32Z</dcterms:created>
  <dcterms:modified xsi:type="dcterms:W3CDTF">2023-01-04T17:28:39Z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0x010100B57FF0A6A9ACCF4294A4D145F7636654</vt:lpwstr>
  </property>
  <property fmtid="{D5CDD505-2E9C-101B-9397-08002B2CF9AE}" pid="3" name="MediaServiceImageTags">
    <vt:lpwstr/>
  </property>
</Properties>
</file>