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57" r:id="rId5"/>
    <p:sldId id="258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4FC92-752A-4723-BDEF-1AAA9477B41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5DEFE-1C13-4ACC-A8A5-C900D190E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12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5DEFE-1C13-4ACC-A8A5-C900D190E8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9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61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6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4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2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7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84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5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4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0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1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78AF-324E-4BE1-A96F-ED7ED8C6C17C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C67A9-F293-4C71-B901-EC84BB24C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89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b="22710"/>
          <a:stretch/>
        </p:blipFill>
        <p:spPr>
          <a:xfrm>
            <a:off x="-108520" y="351544"/>
            <a:ext cx="8935278" cy="6502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5353" y="3212976"/>
            <a:ext cx="82904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/>
              <a:t>The Great </a:t>
            </a:r>
            <a:r>
              <a:rPr lang="en-GB" sz="6000" b="1" dirty="0" err="1" smtClean="0"/>
              <a:t>Granton</a:t>
            </a:r>
            <a:r>
              <a:rPr lang="en-GB" sz="6000" b="1" dirty="0" smtClean="0"/>
              <a:t> Gourd</a:t>
            </a:r>
          </a:p>
          <a:p>
            <a:r>
              <a:rPr lang="en-GB" sz="4000" b="1" i="1" dirty="0" smtClean="0"/>
              <a:t>Aka Fig-leaf gourd/</a:t>
            </a:r>
            <a:r>
              <a:rPr lang="en-GB" sz="4000" b="1" i="1" dirty="0" err="1" smtClean="0"/>
              <a:t>Cucurbita</a:t>
            </a:r>
            <a:r>
              <a:rPr lang="en-GB" sz="4000" b="1" i="1" dirty="0" smtClean="0"/>
              <a:t> </a:t>
            </a:r>
            <a:r>
              <a:rPr lang="en-GB" sz="4000" b="1" i="1" dirty="0" err="1" smtClean="0"/>
              <a:t>Ficifolia</a:t>
            </a:r>
            <a:endParaRPr lang="en-GB" sz="4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59634" y="5238734"/>
            <a:ext cx="8825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Lisa Houston (Edinburgh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Agroecology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 Coop +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Granton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 Community Gardeners)</a:t>
            </a:r>
          </a:p>
          <a:p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For ORFC 2022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54006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308983042_558608136065766_2728845577800721497_n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16336"/>
          <a:stretch/>
        </p:blipFill>
        <p:spPr bwMode="auto">
          <a:xfrm>
            <a:off x="611560" y="332656"/>
            <a:ext cx="7812360" cy="561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7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432" y="4073249"/>
            <a:ext cx="3394720" cy="2260848"/>
          </a:xfrm>
        </p:spPr>
        <p:txBody>
          <a:bodyPr/>
          <a:lstStyle/>
          <a:p>
            <a:r>
              <a:rPr lang="en-GB" dirty="0" smtClean="0"/>
              <a:t>Wonderful World of Asian Gourds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54" y="3140968"/>
            <a:ext cx="2870448" cy="382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76672"/>
            <a:ext cx="32512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3265537" cy="321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24" y="116632"/>
            <a:ext cx="2740397" cy="3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7492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24" y="3661262"/>
            <a:ext cx="2875384" cy="31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5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75656"/>
            <a:ext cx="10083800" cy="1008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4457139" cy="59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1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850">
              <a:srgbClr val="498836"/>
            </a:gs>
            <a:gs pos="8613">
              <a:srgbClr val="D2E2BE"/>
            </a:gs>
            <a:gs pos="32500">
              <a:srgbClr val="B3CA90"/>
            </a:gs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Thank You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9" b="3118"/>
          <a:stretch/>
        </p:blipFill>
        <p:spPr>
          <a:xfrm>
            <a:off x="467545" y="-4828"/>
            <a:ext cx="8424936" cy="7125156"/>
          </a:xfrm>
        </p:spPr>
      </p:pic>
      <p:sp>
        <p:nvSpPr>
          <p:cNvPr id="3" name="TextBox 2"/>
          <p:cNvSpPr txBox="1"/>
          <p:nvPr/>
        </p:nvSpPr>
        <p:spPr>
          <a:xfrm>
            <a:off x="251520" y="836712"/>
            <a:ext cx="324036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i="1" dirty="0" smtClean="0"/>
              <a:t>The Great </a:t>
            </a:r>
            <a:r>
              <a:rPr lang="en-GB" sz="3600" b="1" i="1" dirty="0" err="1" smtClean="0"/>
              <a:t>Granton</a:t>
            </a:r>
            <a:r>
              <a:rPr lang="en-GB" sz="3600" b="1" i="1" dirty="0" smtClean="0"/>
              <a:t> Gourd</a:t>
            </a:r>
          </a:p>
          <a:p>
            <a:pPr algn="ctr"/>
            <a:r>
              <a:rPr lang="en-GB" sz="3600" b="1" u="sng" dirty="0" smtClean="0"/>
              <a:t>Coming Soon to The Scottish Seed Hub</a:t>
            </a:r>
            <a:endParaRPr lang="en-GB" sz="3600" b="1" u="sng" dirty="0"/>
          </a:p>
        </p:txBody>
      </p:sp>
    </p:spTree>
    <p:extLst>
      <p:ext uri="{BB962C8B-B14F-4D97-AF65-F5344CB8AC3E}">
        <p14:creationId xmlns:p14="http://schemas.microsoft.com/office/powerpoint/2010/main" val="3054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41</Words>
  <Application>Microsoft Office PowerPoint</Application>
  <PresentationFormat>On-screen Show (4:3)</PresentationFormat>
  <Paragraphs>9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</cp:revision>
  <dcterms:created xsi:type="dcterms:W3CDTF">2022-12-23T08:28:10Z</dcterms:created>
  <dcterms:modified xsi:type="dcterms:W3CDTF">2023-01-01T08:59:09Z</dcterms:modified>
</cp:coreProperties>
</file>