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530F-C7A8-2C42-B83C-06A783A0BF6B}" type="datetimeFigureOut">
              <a:rPr lang="en-US" smtClean="0"/>
              <a:t>30/12/22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FB1B-7718-4F4C-85FB-25204418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4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4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2022-12-30T13:35:24Z</dcterms:created>
  <dcterms:modified xsi:type="dcterms:W3CDTF">2022-12-30T13:42:19Z</dcterms:modified>
</cp:coreProperties>
</file>