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1" r:id="rId3"/>
    <p:sldId id="282" r:id="rId4"/>
    <p:sldId id="286" r:id="rId5"/>
    <p:sldId id="284" r:id="rId6"/>
    <p:sldId id="283" r:id="rId7"/>
    <p:sldId id="289" r:id="rId8"/>
    <p:sldId id="267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D55CB-4702-47C0-A0B8-ADDFA7CCAC4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359AE-DA4D-4908-A1DD-CEFB30137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4DD1-C13D-4969-B646-45D67317252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3AA6-F358-486D-BA76-EA38E0769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142853"/>
            <a:ext cx="8572560" cy="20002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55 years in Devon – </a:t>
            </a:r>
            <a:br>
              <a:rPr lang="en-GB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a farming and wildlife journey</a:t>
            </a:r>
            <a:endParaRPr lang="en-US" b="1" dirty="0">
              <a:solidFill>
                <a:srgbClr val="0070C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8934"/>
            <a:ext cx="6400800" cy="2709866"/>
          </a:xfrm>
        </p:spPr>
        <p:txBody>
          <a:bodyPr/>
          <a:lstStyle/>
          <a:p>
            <a:r>
              <a:rPr lang="en-GB" dirty="0" smtClean="0"/>
              <a:t> .</a:t>
            </a:r>
            <a:endParaRPr lang="en-US" dirty="0"/>
          </a:p>
        </p:txBody>
      </p:sp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xmlns="" id="{17920033-E539-49D3-AEE3-F42B1E2C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2285992"/>
            <a:ext cx="6241774" cy="4219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The slurry store!!!!!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77C99462-CDC1-4EF2-843B-B8B7A2564C14}"/>
              </a:ext>
            </a:extLst>
          </p:cNvPr>
          <p:cNvPicPr>
            <a:picLocks/>
          </p:cNvPicPr>
          <p:nvPr/>
        </p:nvPicPr>
        <p:blipFill>
          <a:blip r:embed="rId2" cstate="print"/>
          <a:srcRect r="20401" b="27377"/>
          <a:stretch>
            <a:fillRect/>
          </a:stretch>
        </p:blipFill>
        <p:spPr bwMode="auto">
          <a:xfrm rot="5400000">
            <a:off x="2143108" y="642920"/>
            <a:ext cx="500066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Deer Park Farm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Compton\Pictures\greenwinged farm photo 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85860"/>
            <a:ext cx="7000924" cy="4686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An Otters in the Brook at night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Compton\Pictures\2016-17 fraser's stealth camera pics\Busnell Deer Park Mar'17 Fox Otter and Mandarin\EK000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1"/>
            <a:ext cx="7429553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Ancient woodland flowers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636299" cy="497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Self-sufficiency and DIY rule!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Compton\Pictures\2014 2015 pics\IMGP3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49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50208"/>
            <a:ext cx="7119986" cy="533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Rare waxcaps and </a:t>
            </a:r>
            <a:b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other grassland fungi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ompton\Pictures\2014 2015 pics\Image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63966"/>
            <a:ext cx="6929486" cy="464898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</a:rPr>
              <a:t>Wildlife walks on the farm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12885</TotalTime>
  <Words>37</Words>
  <Application>Microsoft Office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55 years in Devon –  a farming and wildlife journey</vt:lpstr>
      <vt:lpstr>The slurry store!!!!!</vt:lpstr>
      <vt:lpstr>Deer Park Farm</vt:lpstr>
      <vt:lpstr>An Otters in the Brook at night</vt:lpstr>
      <vt:lpstr>Ancient woodland flowers</vt:lpstr>
      <vt:lpstr>Self-sufficiency and DIY rule!</vt:lpstr>
      <vt:lpstr>Rare waxcaps and  other grassland fungi</vt:lpstr>
      <vt:lpstr>Wildlife walks on the farm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experiences of a rather elderly 21st century small farmer.</dc:title>
  <dc:creator>Compton</dc:creator>
  <cp:lastModifiedBy>Compton</cp:lastModifiedBy>
  <cp:revision>15</cp:revision>
  <dcterms:created xsi:type="dcterms:W3CDTF">2022-11-07T11:48:50Z</dcterms:created>
  <dcterms:modified xsi:type="dcterms:W3CDTF">2023-01-02T12:31:44Z</dcterms:modified>
</cp:coreProperties>
</file>