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6" r:id="rId7"/>
    <p:sldId id="265" r:id="rId8"/>
    <p:sldId id="270" r:id="rId9"/>
    <p:sldId id="259" r:id="rId10"/>
    <p:sldId id="258" r:id="rId11"/>
    <p:sldId id="260" r:id="rId12"/>
    <p:sldId id="271" r:id="rId13"/>
    <p:sldId id="272" r:id="rId14"/>
    <p:sldId id="261" r:id="rId15"/>
    <p:sldId id="263" r:id="rId16"/>
    <p:sldId id="26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595E3C-07E2-4DE0-B74E-C9A1AC03216E}" v="2" dt="2022-12-15T16:01:15.905"/>
    <p1510:client id="{E027BB70-1F3E-4DD5-B58A-42C3BD40CCB9}" v="6" dt="2022-12-15T20:45:14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yn Brown" userId="fa9e2bbf-8344-4b35-8a0b-7d8528c05b62" providerId="ADAL" clId="{DE595E3C-07E2-4DE0-B74E-C9A1AC03216E}"/>
    <pc:docChg chg="undo redo custSel addSld delSld modSld sldOrd">
      <pc:chgData name="Robyn Brown" userId="fa9e2bbf-8344-4b35-8a0b-7d8528c05b62" providerId="ADAL" clId="{DE595E3C-07E2-4DE0-B74E-C9A1AC03216E}" dt="2022-12-15T16:02:01.193" v="1809" actId="478"/>
      <pc:docMkLst>
        <pc:docMk/>
      </pc:docMkLst>
      <pc:sldChg chg="del ord">
        <pc:chgData name="Robyn Brown" userId="fa9e2bbf-8344-4b35-8a0b-7d8528c05b62" providerId="ADAL" clId="{DE595E3C-07E2-4DE0-B74E-C9A1AC03216E}" dt="2022-12-12T10:33:10.230" v="492" actId="47"/>
        <pc:sldMkLst>
          <pc:docMk/>
          <pc:sldMk cId="3282694296" sldId="257"/>
        </pc:sldMkLst>
      </pc:sldChg>
      <pc:sldChg chg="addSp delSp modSp mod ord">
        <pc:chgData name="Robyn Brown" userId="fa9e2bbf-8344-4b35-8a0b-7d8528c05b62" providerId="ADAL" clId="{DE595E3C-07E2-4DE0-B74E-C9A1AC03216E}" dt="2022-12-13T09:29:00.365" v="1543" actId="167"/>
        <pc:sldMkLst>
          <pc:docMk/>
          <pc:sldMk cId="2198135002" sldId="258"/>
        </pc:sldMkLst>
        <pc:spChg chg="add del mod">
          <ac:chgData name="Robyn Brown" userId="fa9e2bbf-8344-4b35-8a0b-7d8528c05b62" providerId="ADAL" clId="{DE595E3C-07E2-4DE0-B74E-C9A1AC03216E}" dt="2022-12-12T12:38:49.543" v="972" actId="478"/>
          <ac:spMkLst>
            <pc:docMk/>
            <pc:sldMk cId="2198135002" sldId="258"/>
            <ac:spMk id="2" creationId="{708727D0-0550-6EAA-08ED-384A3D75915D}"/>
          </ac:spMkLst>
        </pc:spChg>
        <pc:spChg chg="add mod">
          <ac:chgData name="Robyn Brown" userId="fa9e2bbf-8344-4b35-8a0b-7d8528c05b62" providerId="ADAL" clId="{DE595E3C-07E2-4DE0-B74E-C9A1AC03216E}" dt="2022-12-12T12:38:42.856" v="971" actId="20577"/>
          <ac:spMkLst>
            <pc:docMk/>
            <pc:sldMk cId="2198135002" sldId="258"/>
            <ac:spMk id="3" creationId="{3B092467-147C-DD2F-FC81-178FF42B112C}"/>
          </ac:spMkLst>
        </pc:spChg>
        <pc:spChg chg="add del mod">
          <ac:chgData name="Robyn Brown" userId="fa9e2bbf-8344-4b35-8a0b-7d8528c05b62" providerId="ADAL" clId="{DE595E3C-07E2-4DE0-B74E-C9A1AC03216E}" dt="2022-12-13T09:28:24.650" v="1534" actId="478"/>
          <ac:spMkLst>
            <pc:docMk/>
            <pc:sldMk cId="2198135002" sldId="258"/>
            <ac:spMk id="8" creationId="{D5F5AE03-11C3-66D8-B5E3-6A74776ED264}"/>
          </ac:spMkLst>
        </pc:spChg>
        <pc:spChg chg="add del mod">
          <ac:chgData name="Robyn Brown" userId="fa9e2bbf-8344-4b35-8a0b-7d8528c05b62" providerId="ADAL" clId="{DE595E3C-07E2-4DE0-B74E-C9A1AC03216E}" dt="2022-12-13T09:28:46.637" v="1537" actId="931"/>
          <ac:spMkLst>
            <pc:docMk/>
            <pc:sldMk cId="2198135002" sldId="258"/>
            <ac:spMk id="11" creationId="{857212D0-BD7F-1BCE-6A77-F3454411D9FE}"/>
          </ac:spMkLst>
        </pc:spChg>
        <pc:picChg chg="add mod">
          <ac:chgData name="Robyn Brown" userId="fa9e2bbf-8344-4b35-8a0b-7d8528c05b62" providerId="ADAL" clId="{DE595E3C-07E2-4DE0-B74E-C9A1AC03216E}" dt="2022-12-12T12:38:21.453" v="925"/>
          <ac:picMkLst>
            <pc:docMk/>
            <pc:sldMk cId="2198135002" sldId="258"/>
            <ac:picMk id="4" creationId="{2DB57086-E040-ACED-813A-BDE7539EF10D}"/>
          </ac:picMkLst>
        </pc:picChg>
        <pc:picChg chg="add del">
          <ac:chgData name="Robyn Brown" userId="fa9e2bbf-8344-4b35-8a0b-7d8528c05b62" providerId="ADAL" clId="{DE595E3C-07E2-4DE0-B74E-C9A1AC03216E}" dt="2022-12-13T09:28:31.123" v="1536" actId="478"/>
          <ac:picMkLst>
            <pc:docMk/>
            <pc:sldMk cId="2198135002" sldId="258"/>
            <ac:picMk id="5" creationId="{D6DBE064-E12C-38B7-2C0E-C113450C7CB6}"/>
          </ac:picMkLst>
        </pc:picChg>
        <pc:picChg chg="add del mod ord">
          <ac:chgData name="Robyn Brown" userId="fa9e2bbf-8344-4b35-8a0b-7d8528c05b62" providerId="ADAL" clId="{DE595E3C-07E2-4DE0-B74E-C9A1AC03216E}" dt="2022-12-13T09:28:25.355" v="1535" actId="931"/>
          <ac:picMkLst>
            <pc:docMk/>
            <pc:sldMk cId="2198135002" sldId="258"/>
            <ac:picMk id="6" creationId="{85329315-FD72-5C4A-8F63-024A5DA39490}"/>
          </ac:picMkLst>
        </pc:picChg>
        <pc:picChg chg="add mod ord">
          <ac:chgData name="Robyn Brown" userId="fa9e2bbf-8344-4b35-8a0b-7d8528c05b62" providerId="ADAL" clId="{DE595E3C-07E2-4DE0-B74E-C9A1AC03216E}" dt="2022-12-13T09:29:00.365" v="1543" actId="167"/>
          <ac:picMkLst>
            <pc:docMk/>
            <pc:sldMk cId="2198135002" sldId="258"/>
            <ac:picMk id="13" creationId="{E4B4D9EC-3653-F447-36E8-7D38DE0C61E5}"/>
          </ac:picMkLst>
        </pc:picChg>
      </pc:sldChg>
      <pc:sldChg chg="addSp delSp modSp mod ord">
        <pc:chgData name="Robyn Brown" userId="fa9e2bbf-8344-4b35-8a0b-7d8528c05b62" providerId="ADAL" clId="{DE595E3C-07E2-4DE0-B74E-C9A1AC03216E}" dt="2022-12-12T12:43:28.665" v="1156" actId="1038"/>
        <pc:sldMkLst>
          <pc:docMk/>
          <pc:sldMk cId="3431157144" sldId="259"/>
        </pc:sldMkLst>
        <pc:spChg chg="del">
          <ac:chgData name="Robyn Brown" userId="fa9e2bbf-8344-4b35-8a0b-7d8528c05b62" providerId="ADAL" clId="{DE595E3C-07E2-4DE0-B74E-C9A1AC03216E}" dt="2022-12-12T10:05:50.361" v="137" actId="478"/>
          <ac:spMkLst>
            <pc:docMk/>
            <pc:sldMk cId="3431157144" sldId="259"/>
            <ac:spMk id="2" creationId="{A0A2F6ED-327F-8B0A-40B8-3E6B12D3C6C8}"/>
          </ac:spMkLst>
        </pc:spChg>
        <pc:spChg chg="add del mod">
          <ac:chgData name="Robyn Brown" userId="fa9e2bbf-8344-4b35-8a0b-7d8528c05b62" providerId="ADAL" clId="{DE595E3C-07E2-4DE0-B74E-C9A1AC03216E}" dt="2022-12-12T10:05:48.497" v="136" actId="478"/>
          <ac:spMkLst>
            <pc:docMk/>
            <pc:sldMk cId="3431157144" sldId="259"/>
            <ac:spMk id="9" creationId="{43A8F2DB-DB08-C4AC-DB1D-A3C91FB344E7}"/>
          </ac:spMkLst>
        </pc:spChg>
        <pc:spChg chg="add del mod">
          <ac:chgData name="Robyn Brown" userId="fa9e2bbf-8344-4b35-8a0b-7d8528c05b62" providerId="ADAL" clId="{DE595E3C-07E2-4DE0-B74E-C9A1AC03216E}" dt="2022-12-12T12:42:10.084" v="1123" actId="478"/>
          <ac:spMkLst>
            <pc:docMk/>
            <pc:sldMk cId="3431157144" sldId="259"/>
            <ac:spMk id="10" creationId="{D929E12A-06D3-D3B2-B957-3ADA2B0A58DA}"/>
          </ac:spMkLst>
        </pc:spChg>
        <pc:spChg chg="add mod">
          <ac:chgData name="Robyn Brown" userId="fa9e2bbf-8344-4b35-8a0b-7d8528c05b62" providerId="ADAL" clId="{DE595E3C-07E2-4DE0-B74E-C9A1AC03216E}" dt="2022-12-12T12:43:28.665" v="1156" actId="1038"/>
          <ac:spMkLst>
            <pc:docMk/>
            <pc:sldMk cId="3431157144" sldId="259"/>
            <ac:spMk id="11" creationId="{1595BE32-8E32-76A1-2C2A-992674E395D6}"/>
          </ac:spMkLst>
        </pc:spChg>
        <pc:spChg chg="add del mod">
          <ac:chgData name="Robyn Brown" userId="fa9e2bbf-8344-4b35-8a0b-7d8528c05b62" providerId="ADAL" clId="{DE595E3C-07E2-4DE0-B74E-C9A1AC03216E}" dt="2022-12-12T12:42:13.520" v="1124" actId="478"/>
          <ac:spMkLst>
            <pc:docMk/>
            <pc:sldMk cId="3431157144" sldId="259"/>
            <ac:spMk id="14" creationId="{BCE3E874-9091-BD12-E520-45E52E4E1894}"/>
          </ac:spMkLst>
        </pc:spChg>
        <pc:picChg chg="add mod">
          <ac:chgData name="Robyn Brown" userId="fa9e2bbf-8344-4b35-8a0b-7d8528c05b62" providerId="ADAL" clId="{DE595E3C-07E2-4DE0-B74E-C9A1AC03216E}" dt="2022-12-12T12:43:06.206" v="1139" actId="14100"/>
          <ac:picMkLst>
            <pc:docMk/>
            <pc:sldMk cId="3431157144" sldId="259"/>
            <ac:picMk id="4" creationId="{E171ECB5-CE10-6462-ABA2-36A4A257290F}"/>
          </ac:picMkLst>
        </pc:picChg>
        <pc:picChg chg="del mod">
          <ac:chgData name="Robyn Brown" userId="fa9e2bbf-8344-4b35-8a0b-7d8528c05b62" providerId="ADAL" clId="{DE595E3C-07E2-4DE0-B74E-C9A1AC03216E}" dt="2022-12-12T09:56:00.253" v="81" actId="478"/>
          <ac:picMkLst>
            <pc:docMk/>
            <pc:sldMk cId="3431157144" sldId="259"/>
            <ac:picMk id="5" creationId="{67683B05-183A-6B55-E032-052CC3894CA7}"/>
          </ac:picMkLst>
        </pc:picChg>
        <pc:picChg chg="add mod">
          <ac:chgData name="Robyn Brown" userId="fa9e2bbf-8344-4b35-8a0b-7d8528c05b62" providerId="ADAL" clId="{DE595E3C-07E2-4DE0-B74E-C9A1AC03216E}" dt="2022-12-12T12:43:11.987" v="1141" actId="1076"/>
          <ac:picMkLst>
            <pc:docMk/>
            <pc:sldMk cId="3431157144" sldId="259"/>
            <ac:picMk id="7" creationId="{53C5613D-DB1D-2DA0-629D-0940309AFE5A}"/>
          </ac:picMkLst>
        </pc:picChg>
        <pc:picChg chg="add mod">
          <ac:chgData name="Robyn Brown" userId="fa9e2bbf-8344-4b35-8a0b-7d8528c05b62" providerId="ADAL" clId="{DE595E3C-07E2-4DE0-B74E-C9A1AC03216E}" dt="2022-12-12T12:43:28.665" v="1156" actId="1038"/>
          <ac:picMkLst>
            <pc:docMk/>
            <pc:sldMk cId="3431157144" sldId="259"/>
            <ac:picMk id="12" creationId="{A7C29909-383B-E56B-F305-0FE2E99AF488}"/>
          </ac:picMkLst>
        </pc:picChg>
      </pc:sldChg>
      <pc:sldChg chg="addSp delSp modSp mod">
        <pc:chgData name="Robyn Brown" userId="fa9e2bbf-8344-4b35-8a0b-7d8528c05b62" providerId="ADAL" clId="{DE595E3C-07E2-4DE0-B74E-C9A1AC03216E}" dt="2022-12-12T12:43:40.880" v="1157" actId="478"/>
        <pc:sldMkLst>
          <pc:docMk/>
          <pc:sldMk cId="502059540" sldId="260"/>
        </pc:sldMkLst>
        <pc:spChg chg="add del mod">
          <ac:chgData name="Robyn Brown" userId="fa9e2bbf-8344-4b35-8a0b-7d8528c05b62" providerId="ADAL" clId="{DE595E3C-07E2-4DE0-B74E-C9A1AC03216E}" dt="2022-12-12T12:43:40.880" v="1157" actId="478"/>
          <ac:spMkLst>
            <pc:docMk/>
            <pc:sldMk cId="502059540" sldId="260"/>
            <ac:spMk id="3" creationId="{764C53D7-787E-AAD6-BA07-DA49D390AC53}"/>
          </ac:spMkLst>
        </pc:spChg>
        <pc:spChg chg="add mod">
          <ac:chgData name="Robyn Brown" userId="fa9e2bbf-8344-4b35-8a0b-7d8528c05b62" providerId="ADAL" clId="{DE595E3C-07E2-4DE0-B74E-C9A1AC03216E}" dt="2022-12-12T12:38:14.412" v="924" actId="113"/>
          <ac:spMkLst>
            <pc:docMk/>
            <pc:sldMk cId="502059540" sldId="260"/>
            <ac:spMk id="4" creationId="{CCB0E407-D3D4-BBFA-BC2D-2720D8104EC1}"/>
          </ac:spMkLst>
        </pc:spChg>
        <pc:picChg chg="add mod">
          <ac:chgData name="Robyn Brown" userId="fa9e2bbf-8344-4b35-8a0b-7d8528c05b62" providerId="ADAL" clId="{DE595E3C-07E2-4DE0-B74E-C9A1AC03216E}" dt="2022-12-12T12:37:44.614" v="867"/>
          <ac:picMkLst>
            <pc:docMk/>
            <pc:sldMk cId="502059540" sldId="260"/>
            <ac:picMk id="6" creationId="{C7565DBE-DEE1-7083-6A4F-E0D82FCE290B}"/>
          </ac:picMkLst>
        </pc:picChg>
      </pc:sldChg>
      <pc:sldChg chg="addSp delSp modSp mod">
        <pc:chgData name="Robyn Brown" userId="fa9e2bbf-8344-4b35-8a0b-7d8528c05b62" providerId="ADAL" clId="{DE595E3C-07E2-4DE0-B74E-C9A1AC03216E}" dt="2022-12-12T12:36:41.608" v="817" actId="20577"/>
        <pc:sldMkLst>
          <pc:docMk/>
          <pc:sldMk cId="2291419730" sldId="261"/>
        </pc:sldMkLst>
        <pc:spChg chg="add mod">
          <ac:chgData name="Robyn Brown" userId="fa9e2bbf-8344-4b35-8a0b-7d8528c05b62" providerId="ADAL" clId="{DE595E3C-07E2-4DE0-B74E-C9A1AC03216E}" dt="2022-12-12T12:36:41.608" v="817" actId="20577"/>
          <ac:spMkLst>
            <pc:docMk/>
            <pc:sldMk cId="2291419730" sldId="261"/>
            <ac:spMk id="2" creationId="{E4CA0851-D552-F578-9806-541076FDB23D}"/>
          </ac:spMkLst>
        </pc:spChg>
        <pc:picChg chg="add mod">
          <ac:chgData name="Robyn Brown" userId="fa9e2bbf-8344-4b35-8a0b-7d8528c05b62" providerId="ADAL" clId="{DE595E3C-07E2-4DE0-B74E-C9A1AC03216E}" dt="2022-12-12T12:36:33.102" v="815" actId="1076"/>
          <ac:picMkLst>
            <pc:docMk/>
            <pc:sldMk cId="2291419730" sldId="261"/>
            <ac:picMk id="4" creationId="{2097CFE1-FD55-6C92-3C63-DBD309A53094}"/>
          </ac:picMkLst>
        </pc:picChg>
        <pc:picChg chg="mod">
          <ac:chgData name="Robyn Brown" userId="fa9e2bbf-8344-4b35-8a0b-7d8528c05b62" providerId="ADAL" clId="{DE595E3C-07E2-4DE0-B74E-C9A1AC03216E}" dt="2022-12-12T10:35:25.564" v="564" actId="1076"/>
          <ac:picMkLst>
            <pc:docMk/>
            <pc:sldMk cId="2291419730" sldId="261"/>
            <ac:picMk id="5" creationId="{39793F34-EFFF-7A43-CD5C-3E7A8C388211}"/>
          </ac:picMkLst>
        </pc:picChg>
        <pc:picChg chg="add del mod">
          <ac:chgData name="Robyn Brown" userId="fa9e2bbf-8344-4b35-8a0b-7d8528c05b62" providerId="ADAL" clId="{DE595E3C-07E2-4DE0-B74E-C9A1AC03216E}" dt="2022-12-12T12:30:24.942" v="742" actId="478"/>
          <ac:picMkLst>
            <pc:docMk/>
            <pc:sldMk cId="2291419730" sldId="261"/>
            <ac:picMk id="7" creationId="{662D9104-7E34-6FE9-4E0D-2422B26D0C20}"/>
          </ac:picMkLst>
        </pc:picChg>
      </pc:sldChg>
      <pc:sldChg chg="del">
        <pc:chgData name="Robyn Brown" userId="fa9e2bbf-8344-4b35-8a0b-7d8528c05b62" providerId="ADAL" clId="{DE595E3C-07E2-4DE0-B74E-C9A1AC03216E}" dt="2022-12-12T10:35:46.305" v="565" actId="47"/>
        <pc:sldMkLst>
          <pc:docMk/>
          <pc:sldMk cId="2738035867" sldId="262"/>
        </pc:sldMkLst>
      </pc:sldChg>
      <pc:sldChg chg="addSp delSp modSp new mod setBg">
        <pc:chgData name="Robyn Brown" userId="fa9e2bbf-8344-4b35-8a0b-7d8528c05b62" providerId="ADAL" clId="{DE595E3C-07E2-4DE0-B74E-C9A1AC03216E}" dt="2022-12-13T09:52:56.948" v="1545" actId="478"/>
        <pc:sldMkLst>
          <pc:docMk/>
          <pc:sldMk cId="1717011996" sldId="263"/>
        </pc:sldMkLst>
        <pc:spChg chg="add del mod">
          <ac:chgData name="Robyn Brown" userId="fa9e2bbf-8344-4b35-8a0b-7d8528c05b62" providerId="ADAL" clId="{DE595E3C-07E2-4DE0-B74E-C9A1AC03216E}" dt="2022-12-13T09:52:56.948" v="1545" actId="478"/>
          <ac:spMkLst>
            <pc:docMk/>
            <pc:sldMk cId="1717011996" sldId="263"/>
            <ac:spMk id="2" creationId="{324099C4-5B00-F09F-6963-9E370850045E}"/>
          </ac:spMkLst>
        </pc:spChg>
        <pc:spChg chg="del mod">
          <ac:chgData name="Robyn Brown" userId="fa9e2bbf-8344-4b35-8a0b-7d8528c05b62" providerId="ADAL" clId="{DE595E3C-07E2-4DE0-B74E-C9A1AC03216E}" dt="2022-12-08T13:46:17.531" v="4" actId="478"/>
          <ac:spMkLst>
            <pc:docMk/>
            <pc:sldMk cId="1717011996" sldId="263"/>
            <ac:spMk id="2" creationId="{B0BC6BED-5A6F-8106-95F1-A842356D920E}"/>
          </ac:spMkLst>
        </pc:spChg>
        <pc:spChg chg="add mod">
          <ac:chgData name="Robyn Brown" userId="fa9e2bbf-8344-4b35-8a0b-7d8528c05b62" providerId="ADAL" clId="{DE595E3C-07E2-4DE0-B74E-C9A1AC03216E}" dt="2022-12-12T12:45:22.292" v="1291" actId="1037"/>
          <ac:spMkLst>
            <pc:docMk/>
            <pc:sldMk cId="1717011996" sldId="263"/>
            <ac:spMk id="3" creationId="{38EAEE38-A44C-5327-09A7-118D21D3B8BA}"/>
          </ac:spMkLst>
        </pc:spChg>
        <pc:spChg chg="del">
          <ac:chgData name="Robyn Brown" userId="fa9e2bbf-8344-4b35-8a0b-7d8528c05b62" providerId="ADAL" clId="{DE595E3C-07E2-4DE0-B74E-C9A1AC03216E}" dt="2022-12-08T13:46:14.271" v="1" actId="931"/>
          <ac:spMkLst>
            <pc:docMk/>
            <pc:sldMk cId="1717011996" sldId="263"/>
            <ac:spMk id="3" creationId="{8B814A96-D2C4-0BFD-07D9-47F961F22AD3}"/>
          </ac:spMkLst>
        </pc:spChg>
        <pc:spChg chg="add del mod">
          <ac:chgData name="Robyn Brown" userId="fa9e2bbf-8344-4b35-8a0b-7d8528c05b62" providerId="ADAL" clId="{DE595E3C-07E2-4DE0-B74E-C9A1AC03216E}" dt="2022-12-13T09:26:54.134" v="1516" actId="478"/>
          <ac:spMkLst>
            <pc:docMk/>
            <pc:sldMk cId="1717011996" sldId="263"/>
            <ac:spMk id="9" creationId="{13312B13-F45E-B0AC-BC51-A2003DA1FE22}"/>
          </ac:spMkLst>
        </pc:spChg>
        <pc:spChg chg="add">
          <ac:chgData name="Robyn Brown" userId="fa9e2bbf-8344-4b35-8a0b-7d8528c05b62" providerId="ADAL" clId="{DE595E3C-07E2-4DE0-B74E-C9A1AC03216E}" dt="2022-12-08T13:46:19.667" v="5" actId="26606"/>
          <ac:spMkLst>
            <pc:docMk/>
            <pc:sldMk cId="1717011996" sldId="263"/>
            <ac:spMk id="10" creationId="{42A4FC2C-047E-45A5-965D-8E1E3BF09BC6}"/>
          </ac:spMkLst>
        </pc:spChg>
        <pc:picChg chg="add mod">
          <ac:chgData name="Robyn Brown" userId="fa9e2bbf-8344-4b35-8a0b-7d8528c05b62" providerId="ADAL" clId="{DE595E3C-07E2-4DE0-B74E-C9A1AC03216E}" dt="2022-12-12T12:45:22.292" v="1291" actId="1037"/>
          <ac:picMkLst>
            <pc:docMk/>
            <pc:sldMk cId="1717011996" sldId="263"/>
            <ac:picMk id="4" creationId="{D309F774-97B8-859D-8780-2D8481E78296}"/>
          </ac:picMkLst>
        </pc:picChg>
        <pc:picChg chg="add del mod ord">
          <ac:chgData name="Robyn Brown" userId="fa9e2bbf-8344-4b35-8a0b-7d8528c05b62" providerId="ADAL" clId="{DE595E3C-07E2-4DE0-B74E-C9A1AC03216E}" dt="2022-12-13T09:26:45.532" v="1514" actId="478"/>
          <ac:picMkLst>
            <pc:docMk/>
            <pc:sldMk cId="1717011996" sldId="263"/>
            <ac:picMk id="5" creationId="{85A56646-F260-D58C-2C99-AE2B8B127120}"/>
          </ac:picMkLst>
        </pc:picChg>
        <pc:picChg chg="add mod ord">
          <ac:chgData name="Robyn Brown" userId="fa9e2bbf-8344-4b35-8a0b-7d8528c05b62" providerId="ADAL" clId="{DE595E3C-07E2-4DE0-B74E-C9A1AC03216E}" dt="2022-12-13T09:26:48.709" v="1515" actId="1076"/>
          <ac:picMkLst>
            <pc:docMk/>
            <pc:sldMk cId="1717011996" sldId="263"/>
            <ac:picMk id="7" creationId="{82511D53-86D2-A4D4-D2F5-D195E88FD6E7}"/>
          </ac:picMkLst>
        </pc:picChg>
      </pc:sldChg>
      <pc:sldChg chg="modSp new mod ord">
        <pc:chgData name="Robyn Brown" userId="fa9e2bbf-8344-4b35-8a0b-7d8528c05b62" providerId="ADAL" clId="{DE595E3C-07E2-4DE0-B74E-C9A1AC03216E}" dt="2022-12-12T08:25:21.245" v="70" actId="20577"/>
        <pc:sldMkLst>
          <pc:docMk/>
          <pc:sldMk cId="3323869512" sldId="264"/>
        </pc:sldMkLst>
        <pc:spChg chg="mod">
          <ac:chgData name="Robyn Brown" userId="fa9e2bbf-8344-4b35-8a0b-7d8528c05b62" providerId="ADAL" clId="{DE595E3C-07E2-4DE0-B74E-C9A1AC03216E}" dt="2022-12-12T08:24:59.955" v="35" actId="20577"/>
          <ac:spMkLst>
            <pc:docMk/>
            <pc:sldMk cId="3323869512" sldId="264"/>
            <ac:spMk id="2" creationId="{65CBE9F2-6FD3-2E59-AAE3-FF34A826BAF3}"/>
          </ac:spMkLst>
        </pc:spChg>
        <pc:spChg chg="mod">
          <ac:chgData name="Robyn Brown" userId="fa9e2bbf-8344-4b35-8a0b-7d8528c05b62" providerId="ADAL" clId="{DE595E3C-07E2-4DE0-B74E-C9A1AC03216E}" dt="2022-12-12T08:25:21.245" v="70" actId="20577"/>
          <ac:spMkLst>
            <pc:docMk/>
            <pc:sldMk cId="3323869512" sldId="264"/>
            <ac:spMk id="3" creationId="{B11E1859-C7DA-0723-0E5B-E7E0C962DB86}"/>
          </ac:spMkLst>
        </pc:spChg>
      </pc:sldChg>
      <pc:sldChg chg="addSp delSp modSp new mod">
        <pc:chgData name="Robyn Brown" userId="fa9e2bbf-8344-4b35-8a0b-7d8528c05b62" providerId="ADAL" clId="{DE595E3C-07E2-4DE0-B74E-C9A1AC03216E}" dt="2022-12-12T12:57:30.229" v="1492" actId="167"/>
        <pc:sldMkLst>
          <pc:docMk/>
          <pc:sldMk cId="2286680538" sldId="265"/>
        </pc:sldMkLst>
        <pc:spChg chg="del">
          <ac:chgData name="Robyn Brown" userId="fa9e2bbf-8344-4b35-8a0b-7d8528c05b62" providerId="ADAL" clId="{DE595E3C-07E2-4DE0-B74E-C9A1AC03216E}" dt="2022-12-12T12:46:26.202" v="1341" actId="478"/>
          <ac:spMkLst>
            <pc:docMk/>
            <pc:sldMk cId="2286680538" sldId="265"/>
            <ac:spMk id="2" creationId="{0EBBFC0C-DBCF-8270-A37A-3E1F1E93B60D}"/>
          </ac:spMkLst>
        </pc:spChg>
        <pc:spChg chg="del">
          <ac:chgData name="Robyn Brown" userId="fa9e2bbf-8344-4b35-8a0b-7d8528c05b62" providerId="ADAL" clId="{DE595E3C-07E2-4DE0-B74E-C9A1AC03216E}" dt="2022-12-12T10:00:09.429" v="85"/>
          <ac:spMkLst>
            <pc:docMk/>
            <pc:sldMk cId="2286680538" sldId="265"/>
            <ac:spMk id="3" creationId="{4A58FBC5-D1B6-7517-C84D-DD96D7BAA44E}"/>
          </ac:spMkLst>
        </pc:spChg>
        <pc:spChg chg="add del mod">
          <ac:chgData name="Robyn Brown" userId="fa9e2bbf-8344-4b35-8a0b-7d8528c05b62" providerId="ADAL" clId="{DE595E3C-07E2-4DE0-B74E-C9A1AC03216E}" dt="2022-12-12T12:46:25.071" v="1340" actId="478"/>
          <ac:spMkLst>
            <pc:docMk/>
            <pc:sldMk cId="2286680538" sldId="265"/>
            <ac:spMk id="7" creationId="{030EE8EA-1D13-1D66-87A4-C8B676F22513}"/>
          </ac:spMkLst>
        </pc:spChg>
        <pc:spChg chg="add del mod">
          <ac:chgData name="Robyn Brown" userId="fa9e2bbf-8344-4b35-8a0b-7d8528c05b62" providerId="ADAL" clId="{DE595E3C-07E2-4DE0-B74E-C9A1AC03216E}" dt="2022-12-12T12:45:50.680" v="1295" actId="478"/>
          <ac:spMkLst>
            <pc:docMk/>
            <pc:sldMk cId="2286680538" sldId="265"/>
            <ac:spMk id="9" creationId="{B6CA8227-A86C-2F14-B831-7377996073BF}"/>
          </ac:spMkLst>
        </pc:spChg>
        <pc:spChg chg="add mod">
          <ac:chgData name="Robyn Brown" userId="fa9e2bbf-8344-4b35-8a0b-7d8528c05b62" providerId="ADAL" clId="{DE595E3C-07E2-4DE0-B74E-C9A1AC03216E}" dt="2022-12-12T12:46:15.960" v="1338" actId="14100"/>
          <ac:spMkLst>
            <pc:docMk/>
            <pc:sldMk cId="2286680538" sldId="265"/>
            <ac:spMk id="10" creationId="{4B271FA7-0C4B-E363-CF0C-9010FB698EE8}"/>
          </ac:spMkLst>
        </pc:spChg>
        <pc:picChg chg="add del mod">
          <ac:chgData name="Robyn Brown" userId="fa9e2bbf-8344-4b35-8a0b-7d8528c05b62" providerId="ADAL" clId="{DE595E3C-07E2-4DE0-B74E-C9A1AC03216E}" dt="2022-12-12T10:00:20.695" v="91" actId="478"/>
          <ac:picMkLst>
            <pc:docMk/>
            <pc:sldMk cId="2286680538" sldId="265"/>
            <ac:picMk id="4" creationId="{79EE89B7-F0F0-516C-E321-FE2F9CB9D6F3}"/>
          </ac:picMkLst>
        </pc:picChg>
        <pc:picChg chg="add del mod">
          <ac:chgData name="Robyn Brown" userId="fa9e2bbf-8344-4b35-8a0b-7d8528c05b62" providerId="ADAL" clId="{DE595E3C-07E2-4DE0-B74E-C9A1AC03216E}" dt="2022-12-12T11:25:50.511" v="629" actId="21"/>
          <ac:picMkLst>
            <pc:docMk/>
            <pc:sldMk cId="2286680538" sldId="265"/>
            <ac:picMk id="6" creationId="{87494F22-024F-41BD-EEB8-E9FF950161DD}"/>
          </ac:picMkLst>
        </pc:picChg>
        <pc:picChg chg="add mod">
          <ac:chgData name="Robyn Brown" userId="fa9e2bbf-8344-4b35-8a0b-7d8528c05b62" providerId="ADAL" clId="{DE595E3C-07E2-4DE0-B74E-C9A1AC03216E}" dt="2022-12-12T12:46:18.455" v="1339" actId="1076"/>
          <ac:picMkLst>
            <pc:docMk/>
            <pc:sldMk cId="2286680538" sldId="265"/>
            <ac:picMk id="11" creationId="{5F4AC61B-6EB0-7537-FC4A-504C57D46CC1}"/>
          </ac:picMkLst>
        </pc:picChg>
        <pc:picChg chg="add mod ord">
          <ac:chgData name="Robyn Brown" userId="fa9e2bbf-8344-4b35-8a0b-7d8528c05b62" providerId="ADAL" clId="{DE595E3C-07E2-4DE0-B74E-C9A1AC03216E}" dt="2022-12-12T12:57:30.229" v="1492" actId="167"/>
          <ac:picMkLst>
            <pc:docMk/>
            <pc:sldMk cId="2286680538" sldId="265"/>
            <ac:picMk id="13" creationId="{4B08DCAB-9972-A78B-3B5D-A35F85328BED}"/>
          </ac:picMkLst>
        </pc:picChg>
        <pc:picChg chg="add mod ord">
          <ac:chgData name="Robyn Brown" userId="fa9e2bbf-8344-4b35-8a0b-7d8528c05b62" providerId="ADAL" clId="{DE595E3C-07E2-4DE0-B74E-C9A1AC03216E}" dt="2022-12-12T12:57:27.460" v="1491" actId="167"/>
          <ac:picMkLst>
            <pc:docMk/>
            <pc:sldMk cId="2286680538" sldId="265"/>
            <ac:picMk id="15" creationId="{F7BB782F-134B-FFC5-B3F6-FD267D01511F}"/>
          </ac:picMkLst>
        </pc:picChg>
      </pc:sldChg>
      <pc:sldChg chg="addSp delSp modSp new mod ord">
        <pc:chgData name="Robyn Brown" userId="fa9e2bbf-8344-4b35-8a0b-7d8528c05b62" providerId="ADAL" clId="{DE595E3C-07E2-4DE0-B74E-C9A1AC03216E}" dt="2022-12-13T09:23:37.314" v="1504" actId="167"/>
        <pc:sldMkLst>
          <pc:docMk/>
          <pc:sldMk cId="3587125383" sldId="266"/>
        </pc:sldMkLst>
        <pc:spChg chg="del mod">
          <ac:chgData name="Robyn Brown" userId="fa9e2bbf-8344-4b35-8a0b-7d8528c05b62" providerId="ADAL" clId="{DE595E3C-07E2-4DE0-B74E-C9A1AC03216E}" dt="2022-12-12T12:46:58.556" v="1396" actId="478"/>
          <ac:spMkLst>
            <pc:docMk/>
            <pc:sldMk cId="3587125383" sldId="266"/>
            <ac:spMk id="2" creationId="{B2334D04-FCFF-2992-F615-C4BB1148061D}"/>
          </ac:spMkLst>
        </pc:spChg>
        <pc:spChg chg="del">
          <ac:chgData name="Robyn Brown" userId="fa9e2bbf-8344-4b35-8a0b-7d8528c05b62" providerId="ADAL" clId="{DE595E3C-07E2-4DE0-B74E-C9A1AC03216E}" dt="2022-12-12T12:47:05.302" v="1398" actId="478"/>
          <ac:spMkLst>
            <pc:docMk/>
            <pc:sldMk cId="3587125383" sldId="266"/>
            <ac:spMk id="3" creationId="{FA04263B-DD85-79ED-7E06-EC1C93C49871}"/>
          </ac:spMkLst>
        </pc:spChg>
        <pc:spChg chg="add del mod">
          <ac:chgData name="Robyn Brown" userId="fa9e2bbf-8344-4b35-8a0b-7d8528c05b62" providerId="ADAL" clId="{DE595E3C-07E2-4DE0-B74E-C9A1AC03216E}" dt="2022-12-12T10:05:02.089" v="135"/>
          <ac:spMkLst>
            <pc:docMk/>
            <pc:sldMk cId="3587125383" sldId="266"/>
            <ac:spMk id="4" creationId="{8D33E7BC-CAFE-DF6C-1C60-85B691CDEF7F}"/>
          </ac:spMkLst>
        </pc:spChg>
        <pc:spChg chg="add mod">
          <ac:chgData name="Robyn Brown" userId="fa9e2bbf-8344-4b35-8a0b-7d8528c05b62" providerId="ADAL" clId="{DE595E3C-07E2-4DE0-B74E-C9A1AC03216E}" dt="2022-12-12T12:46:55.046" v="1395" actId="1037"/>
          <ac:spMkLst>
            <pc:docMk/>
            <pc:sldMk cId="3587125383" sldId="266"/>
            <ac:spMk id="5" creationId="{8B280474-F8ED-F674-5E30-29CECC6C63F4}"/>
          </ac:spMkLst>
        </pc:spChg>
        <pc:spChg chg="add del mod">
          <ac:chgData name="Robyn Brown" userId="fa9e2bbf-8344-4b35-8a0b-7d8528c05b62" providerId="ADAL" clId="{DE595E3C-07E2-4DE0-B74E-C9A1AC03216E}" dt="2022-12-12T12:47:02.673" v="1397" actId="478"/>
          <ac:spMkLst>
            <pc:docMk/>
            <pc:sldMk cId="3587125383" sldId="266"/>
            <ac:spMk id="8" creationId="{490B3A5D-D866-52F1-36E5-231045D6DDFE}"/>
          </ac:spMkLst>
        </pc:spChg>
        <pc:picChg chg="add mod ord">
          <ac:chgData name="Robyn Brown" userId="fa9e2bbf-8344-4b35-8a0b-7d8528c05b62" providerId="ADAL" clId="{DE595E3C-07E2-4DE0-B74E-C9A1AC03216E}" dt="2022-12-13T09:23:33.348" v="1503" actId="167"/>
          <ac:picMkLst>
            <pc:docMk/>
            <pc:sldMk cId="3587125383" sldId="266"/>
            <ac:picMk id="3" creationId="{554C3B4A-F37C-C4C1-D52C-3276909561C1}"/>
          </ac:picMkLst>
        </pc:picChg>
        <pc:picChg chg="add mod">
          <ac:chgData name="Robyn Brown" userId="fa9e2bbf-8344-4b35-8a0b-7d8528c05b62" providerId="ADAL" clId="{DE595E3C-07E2-4DE0-B74E-C9A1AC03216E}" dt="2022-12-12T12:46:55.046" v="1395" actId="1037"/>
          <ac:picMkLst>
            <pc:docMk/>
            <pc:sldMk cId="3587125383" sldId="266"/>
            <ac:picMk id="6" creationId="{AD66F11C-0321-B71E-371B-DCBB5E6BD5D6}"/>
          </ac:picMkLst>
        </pc:picChg>
        <pc:picChg chg="add mod ord">
          <ac:chgData name="Robyn Brown" userId="fa9e2bbf-8344-4b35-8a0b-7d8528c05b62" providerId="ADAL" clId="{DE595E3C-07E2-4DE0-B74E-C9A1AC03216E}" dt="2022-12-13T09:23:37.314" v="1504" actId="167"/>
          <ac:picMkLst>
            <pc:docMk/>
            <pc:sldMk cId="3587125383" sldId="266"/>
            <ac:picMk id="7" creationId="{EE2A1893-2C19-3BA1-C314-1E59D977FE23}"/>
          </ac:picMkLst>
        </pc:picChg>
      </pc:sldChg>
      <pc:sldChg chg="addSp delSp modSp new mod ord">
        <pc:chgData name="Robyn Brown" userId="fa9e2bbf-8344-4b35-8a0b-7d8528c05b62" providerId="ADAL" clId="{DE595E3C-07E2-4DE0-B74E-C9A1AC03216E}" dt="2022-12-12T12:50:59.397" v="1439" actId="1076"/>
        <pc:sldMkLst>
          <pc:docMk/>
          <pc:sldMk cId="1814822691" sldId="267"/>
        </pc:sldMkLst>
        <pc:spChg chg="mod">
          <ac:chgData name="Robyn Brown" userId="fa9e2bbf-8344-4b35-8a0b-7d8528c05b62" providerId="ADAL" clId="{DE595E3C-07E2-4DE0-B74E-C9A1AC03216E}" dt="2022-12-12T12:50:59.397" v="1439" actId="1076"/>
          <ac:spMkLst>
            <pc:docMk/>
            <pc:sldMk cId="1814822691" sldId="267"/>
            <ac:spMk id="2" creationId="{03B69E43-64B9-6E9A-1F66-4D42F416E4A0}"/>
          </ac:spMkLst>
        </pc:spChg>
        <pc:spChg chg="del">
          <ac:chgData name="Robyn Brown" userId="fa9e2bbf-8344-4b35-8a0b-7d8528c05b62" providerId="ADAL" clId="{DE595E3C-07E2-4DE0-B74E-C9A1AC03216E}" dt="2022-12-12T12:48:59.233" v="1399" actId="478"/>
          <ac:spMkLst>
            <pc:docMk/>
            <pc:sldMk cId="1814822691" sldId="267"/>
            <ac:spMk id="3" creationId="{03131370-6188-CB9B-D092-6F0B2009FE00}"/>
          </ac:spMkLst>
        </pc:spChg>
        <pc:picChg chg="add mod ord">
          <ac:chgData name="Robyn Brown" userId="fa9e2bbf-8344-4b35-8a0b-7d8528c05b62" providerId="ADAL" clId="{DE595E3C-07E2-4DE0-B74E-C9A1AC03216E}" dt="2022-12-12T12:49:32.947" v="1405" actId="167"/>
          <ac:picMkLst>
            <pc:docMk/>
            <pc:sldMk cId="1814822691" sldId="267"/>
            <ac:picMk id="5" creationId="{8FAA6503-D8D0-FC99-9152-A07C85BAB57C}"/>
          </ac:picMkLst>
        </pc:picChg>
      </pc:sldChg>
      <pc:sldChg chg="addSp delSp modSp new mod ord">
        <pc:chgData name="Robyn Brown" userId="fa9e2bbf-8344-4b35-8a0b-7d8528c05b62" providerId="ADAL" clId="{DE595E3C-07E2-4DE0-B74E-C9A1AC03216E}" dt="2022-12-13T12:14:01.029" v="1799" actId="20577"/>
        <pc:sldMkLst>
          <pc:docMk/>
          <pc:sldMk cId="515985026" sldId="268"/>
        </pc:sldMkLst>
        <pc:spChg chg="del">
          <ac:chgData name="Robyn Brown" userId="fa9e2bbf-8344-4b35-8a0b-7d8528c05b62" providerId="ADAL" clId="{DE595E3C-07E2-4DE0-B74E-C9A1AC03216E}" dt="2022-12-13T12:08:20.426" v="1766" actId="478"/>
          <ac:spMkLst>
            <pc:docMk/>
            <pc:sldMk cId="515985026" sldId="268"/>
            <ac:spMk id="2" creationId="{E105FC47-4192-34A5-8088-5C1FFA77075F}"/>
          </ac:spMkLst>
        </pc:spChg>
        <pc:spChg chg="del mod">
          <ac:chgData name="Robyn Brown" userId="fa9e2bbf-8344-4b35-8a0b-7d8528c05b62" providerId="ADAL" clId="{DE595E3C-07E2-4DE0-B74E-C9A1AC03216E}" dt="2022-12-13T12:08:24.259" v="1767" actId="478"/>
          <ac:spMkLst>
            <pc:docMk/>
            <pc:sldMk cId="515985026" sldId="268"/>
            <ac:spMk id="3" creationId="{B23D3AC2-20C3-5C39-ECA2-22655CFBB92A}"/>
          </ac:spMkLst>
        </pc:spChg>
        <pc:spChg chg="add mod">
          <ac:chgData name="Robyn Brown" userId="fa9e2bbf-8344-4b35-8a0b-7d8528c05b62" providerId="ADAL" clId="{DE595E3C-07E2-4DE0-B74E-C9A1AC03216E}" dt="2022-12-13T12:14:01.029" v="1799" actId="20577"/>
          <ac:spMkLst>
            <pc:docMk/>
            <pc:sldMk cId="515985026" sldId="268"/>
            <ac:spMk id="6" creationId="{A09D4D8E-77CA-D364-B41C-093C15757EC0}"/>
          </ac:spMkLst>
        </pc:spChg>
        <pc:spChg chg="add del mod">
          <ac:chgData name="Robyn Brown" userId="fa9e2bbf-8344-4b35-8a0b-7d8528c05b62" providerId="ADAL" clId="{DE595E3C-07E2-4DE0-B74E-C9A1AC03216E}" dt="2022-12-13T12:08:36.567" v="1768" actId="931"/>
          <ac:spMkLst>
            <pc:docMk/>
            <pc:sldMk cId="515985026" sldId="268"/>
            <ac:spMk id="8" creationId="{8A4E3596-7EA5-7B0A-C144-164020351825}"/>
          </ac:spMkLst>
        </pc:spChg>
        <pc:picChg chg="add del mod">
          <ac:chgData name="Robyn Brown" userId="fa9e2bbf-8344-4b35-8a0b-7d8528c05b62" providerId="ADAL" clId="{DE595E3C-07E2-4DE0-B74E-C9A1AC03216E}" dt="2022-12-13T11:56:45.941" v="1712" actId="478"/>
          <ac:picMkLst>
            <pc:docMk/>
            <pc:sldMk cId="515985026" sldId="268"/>
            <ac:picMk id="5" creationId="{4069B13C-B772-05BD-5D17-EA2C0F58B343}"/>
          </ac:picMkLst>
        </pc:picChg>
        <pc:picChg chg="add mod ord">
          <ac:chgData name="Robyn Brown" userId="fa9e2bbf-8344-4b35-8a0b-7d8528c05b62" providerId="ADAL" clId="{DE595E3C-07E2-4DE0-B74E-C9A1AC03216E}" dt="2022-12-13T12:08:47.270" v="1771" actId="167"/>
          <ac:picMkLst>
            <pc:docMk/>
            <pc:sldMk cId="515985026" sldId="268"/>
            <ac:picMk id="10" creationId="{1FE67159-6E05-B72E-BB32-84BDB42EE855}"/>
          </ac:picMkLst>
        </pc:picChg>
      </pc:sldChg>
      <pc:sldChg chg="addSp delSp modSp new mod ord delAnim modAnim">
        <pc:chgData name="Robyn Brown" userId="fa9e2bbf-8344-4b35-8a0b-7d8528c05b62" providerId="ADAL" clId="{DE595E3C-07E2-4DE0-B74E-C9A1AC03216E}" dt="2022-12-15T16:02:01.193" v="1809" actId="478"/>
        <pc:sldMkLst>
          <pc:docMk/>
          <pc:sldMk cId="1936689600" sldId="269"/>
        </pc:sldMkLst>
        <pc:spChg chg="del mod">
          <ac:chgData name="Robyn Brown" userId="fa9e2bbf-8344-4b35-8a0b-7d8528c05b62" providerId="ADAL" clId="{DE595E3C-07E2-4DE0-B74E-C9A1AC03216E}" dt="2022-12-15T16:01:22.721" v="1802" actId="478"/>
          <ac:spMkLst>
            <pc:docMk/>
            <pc:sldMk cId="1936689600" sldId="269"/>
            <ac:spMk id="2" creationId="{13DC5018-4FE4-9840-5397-4CCA4752143C}"/>
          </ac:spMkLst>
        </pc:spChg>
        <pc:spChg chg="del">
          <ac:chgData name="Robyn Brown" userId="fa9e2bbf-8344-4b35-8a0b-7d8528c05b62" providerId="ADAL" clId="{DE595E3C-07E2-4DE0-B74E-C9A1AC03216E}" dt="2022-12-15T16:01:15.905" v="1800"/>
          <ac:spMkLst>
            <pc:docMk/>
            <pc:sldMk cId="1936689600" sldId="269"/>
            <ac:spMk id="3" creationId="{7276A4B9-D35D-87E7-8A2E-77CC70329E79}"/>
          </ac:spMkLst>
        </pc:spChg>
        <pc:spChg chg="add del mod">
          <ac:chgData name="Robyn Brown" userId="fa9e2bbf-8344-4b35-8a0b-7d8528c05b62" providerId="ADAL" clId="{DE595E3C-07E2-4DE0-B74E-C9A1AC03216E}" dt="2022-12-15T16:01:23.638" v="1803" actId="478"/>
          <ac:spMkLst>
            <pc:docMk/>
            <pc:sldMk cId="1936689600" sldId="269"/>
            <ac:spMk id="6" creationId="{BA4C6F59-C892-71D5-12DC-25205E2FE7D1}"/>
          </ac:spMkLst>
        </pc:spChg>
        <pc:spChg chg="add del mod">
          <ac:chgData name="Robyn Brown" userId="fa9e2bbf-8344-4b35-8a0b-7d8528c05b62" providerId="ADAL" clId="{DE595E3C-07E2-4DE0-B74E-C9A1AC03216E}" dt="2022-12-15T16:02:01.193" v="1809" actId="478"/>
          <ac:spMkLst>
            <pc:docMk/>
            <pc:sldMk cId="1936689600" sldId="269"/>
            <ac:spMk id="8" creationId="{29808B33-6FA0-C146-DFC3-5256353A9BD1}"/>
          </ac:spMkLst>
        </pc:spChg>
        <pc:picChg chg="add del mod">
          <ac:chgData name="Robyn Brown" userId="fa9e2bbf-8344-4b35-8a0b-7d8528c05b62" providerId="ADAL" clId="{DE595E3C-07E2-4DE0-B74E-C9A1AC03216E}" dt="2022-12-15T16:01:59.103" v="1808" actId="478"/>
          <ac:picMkLst>
            <pc:docMk/>
            <pc:sldMk cId="1936689600" sldId="269"/>
            <ac:picMk id="4" creationId="{10E3258F-B66A-C810-EBF8-1BBD0EC9A818}"/>
          </ac:picMkLst>
        </pc:picChg>
      </pc:sldChg>
      <pc:sldChg chg="addSp delSp modSp new mod">
        <pc:chgData name="Robyn Brown" userId="fa9e2bbf-8344-4b35-8a0b-7d8528c05b62" providerId="ADAL" clId="{DE595E3C-07E2-4DE0-B74E-C9A1AC03216E}" dt="2022-12-12T12:51:24.854" v="1440" actId="478"/>
        <pc:sldMkLst>
          <pc:docMk/>
          <pc:sldMk cId="3653306946" sldId="270"/>
        </pc:sldMkLst>
        <pc:spChg chg="del">
          <ac:chgData name="Robyn Brown" userId="fa9e2bbf-8344-4b35-8a0b-7d8528c05b62" providerId="ADAL" clId="{DE595E3C-07E2-4DE0-B74E-C9A1AC03216E}" dt="2022-12-12T10:28:06.133" v="298" actId="478"/>
          <ac:spMkLst>
            <pc:docMk/>
            <pc:sldMk cId="3653306946" sldId="270"/>
            <ac:spMk id="2" creationId="{9499B82A-0C56-A6ED-A334-4D4E4B617AA3}"/>
          </ac:spMkLst>
        </pc:spChg>
        <pc:spChg chg="del">
          <ac:chgData name="Robyn Brown" userId="fa9e2bbf-8344-4b35-8a0b-7d8528c05b62" providerId="ADAL" clId="{DE595E3C-07E2-4DE0-B74E-C9A1AC03216E}" dt="2022-12-12T11:25:55.254" v="630" actId="478"/>
          <ac:spMkLst>
            <pc:docMk/>
            <pc:sldMk cId="3653306946" sldId="270"/>
            <ac:spMk id="3" creationId="{09EFB5B9-9E31-9900-84C3-9E7EA71E6432}"/>
          </ac:spMkLst>
        </pc:spChg>
        <pc:spChg chg="add del mod">
          <ac:chgData name="Robyn Brown" userId="fa9e2bbf-8344-4b35-8a0b-7d8528c05b62" providerId="ADAL" clId="{DE595E3C-07E2-4DE0-B74E-C9A1AC03216E}" dt="2022-12-12T12:51:24.854" v="1440" actId="478"/>
          <ac:spMkLst>
            <pc:docMk/>
            <pc:sldMk cId="3653306946" sldId="270"/>
            <ac:spMk id="4" creationId="{28D2CE01-C7A0-EC2E-D4B3-8ADA99608257}"/>
          </ac:spMkLst>
        </pc:spChg>
        <pc:spChg chg="add mod">
          <ac:chgData name="Robyn Brown" userId="fa9e2bbf-8344-4b35-8a0b-7d8528c05b62" providerId="ADAL" clId="{DE595E3C-07E2-4DE0-B74E-C9A1AC03216E}" dt="2022-12-12T12:40:36.574" v="1033" actId="14100"/>
          <ac:spMkLst>
            <pc:docMk/>
            <pc:sldMk cId="3653306946" sldId="270"/>
            <ac:spMk id="6" creationId="{12977E20-CB7E-ED7A-6A1A-561DCF517994}"/>
          </ac:spMkLst>
        </pc:spChg>
        <pc:picChg chg="add mod ord">
          <ac:chgData name="Robyn Brown" userId="fa9e2bbf-8344-4b35-8a0b-7d8528c05b62" providerId="ADAL" clId="{DE595E3C-07E2-4DE0-B74E-C9A1AC03216E}" dt="2022-12-12T11:26:38.155" v="646" actId="1076"/>
          <ac:picMkLst>
            <pc:docMk/>
            <pc:sldMk cId="3653306946" sldId="270"/>
            <ac:picMk id="5" creationId="{947E09DF-020F-6998-F838-CF8F6D6EC615}"/>
          </ac:picMkLst>
        </pc:picChg>
        <pc:picChg chg="add mod">
          <ac:chgData name="Robyn Brown" userId="fa9e2bbf-8344-4b35-8a0b-7d8528c05b62" providerId="ADAL" clId="{DE595E3C-07E2-4DE0-B74E-C9A1AC03216E}" dt="2022-12-12T12:38:54.980" v="973"/>
          <ac:picMkLst>
            <pc:docMk/>
            <pc:sldMk cId="3653306946" sldId="270"/>
            <ac:picMk id="7" creationId="{CFB0B2AF-2DA0-2141-82C0-1713011F579D}"/>
          </ac:picMkLst>
        </pc:picChg>
      </pc:sldChg>
      <pc:sldChg chg="addSp delSp modSp new mod ord">
        <pc:chgData name="Robyn Brown" userId="fa9e2bbf-8344-4b35-8a0b-7d8528c05b62" providerId="ADAL" clId="{DE595E3C-07E2-4DE0-B74E-C9A1AC03216E}" dt="2022-12-12T12:56:14.198" v="1480" actId="1076"/>
        <pc:sldMkLst>
          <pc:docMk/>
          <pc:sldMk cId="3119102847" sldId="271"/>
        </pc:sldMkLst>
        <pc:spChg chg="del">
          <ac:chgData name="Robyn Brown" userId="fa9e2bbf-8344-4b35-8a0b-7d8528c05b62" providerId="ADAL" clId="{DE595E3C-07E2-4DE0-B74E-C9A1AC03216E}" dt="2022-12-12T10:32:19.779" v="453" actId="478"/>
          <ac:spMkLst>
            <pc:docMk/>
            <pc:sldMk cId="3119102847" sldId="271"/>
            <ac:spMk id="2" creationId="{4FDFB5C9-C7AF-4C49-C86A-881BF6D26E62}"/>
          </ac:spMkLst>
        </pc:spChg>
        <pc:spChg chg="del">
          <ac:chgData name="Robyn Brown" userId="fa9e2bbf-8344-4b35-8a0b-7d8528c05b62" providerId="ADAL" clId="{DE595E3C-07E2-4DE0-B74E-C9A1AC03216E}" dt="2022-12-12T12:43:46.584" v="1158" actId="478"/>
          <ac:spMkLst>
            <pc:docMk/>
            <pc:sldMk cId="3119102847" sldId="271"/>
            <ac:spMk id="3" creationId="{9C4368BF-EDDB-3DF2-149B-9DC6852E0190}"/>
          </ac:spMkLst>
        </pc:spChg>
        <pc:spChg chg="add del mod">
          <ac:chgData name="Robyn Brown" userId="fa9e2bbf-8344-4b35-8a0b-7d8528c05b62" providerId="ADAL" clId="{DE595E3C-07E2-4DE0-B74E-C9A1AC03216E}" dt="2022-12-12T12:44:26" v="1212" actId="478"/>
          <ac:spMkLst>
            <pc:docMk/>
            <pc:sldMk cId="3119102847" sldId="271"/>
            <ac:spMk id="4" creationId="{D7807B31-0116-3E30-E56A-E405FCB4E005}"/>
          </ac:spMkLst>
        </pc:spChg>
        <pc:spChg chg="add mod">
          <ac:chgData name="Robyn Brown" userId="fa9e2bbf-8344-4b35-8a0b-7d8528c05b62" providerId="ADAL" clId="{DE595E3C-07E2-4DE0-B74E-C9A1AC03216E}" dt="2022-12-12T12:45:36.314" v="1293" actId="14100"/>
          <ac:spMkLst>
            <pc:docMk/>
            <pc:sldMk cId="3119102847" sldId="271"/>
            <ac:spMk id="5" creationId="{D43E6E2F-C5E7-F8B7-BD12-11BA6B468926}"/>
          </ac:spMkLst>
        </pc:spChg>
        <pc:picChg chg="add mod">
          <ac:chgData name="Robyn Brown" userId="fa9e2bbf-8344-4b35-8a0b-7d8528c05b62" providerId="ADAL" clId="{DE595E3C-07E2-4DE0-B74E-C9A1AC03216E}" dt="2022-12-12T12:45:38.952" v="1294" actId="1076"/>
          <ac:picMkLst>
            <pc:docMk/>
            <pc:sldMk cId="3119102847" sldId="271"/>
            <ac:picMk id="6" creationId="{24B2A4C6-C69A-35A8-054C-CBF8C25E1516}"/>
          </ac:picMkLst>
        </pc:picChg>
        <pc:picChg chg="add del mod ord">
          <ac:chgData name="Robyn Brown" userId="fa9e2bbf-8344-4b35-8a0b-7d8528c05b62" providerId="ADAL" clId="{DE595E3C-07E2-4DE0-B74E-C9A1AC03216E}" dt="2022-12-12T12:54:09.029" v="1449" actId="478"/>
          <ac:picMkLst>
            <pc:docMk/>
            <pc:sldMk cId="3119102847" sldId="271"/>
            <ac:picMk id="8" creationId="{69E2FD81-1C01-C81B-9ED3-05ABED99D1AD}"/>
          </ac:picMkLst>
        </pc:picChg>
        <pc:picChg chg="add del mod">
          <ac:chgData name="Robyn Brown" userId="fa9e2bbf-8344-4b35-8a0b-7d8528c05b62" providerId="ADAL" clId="{DE595E3C-07E2-4DE0-B74E-C9A1AC03216E}" dt="2022-12-12T12:54:22.360" v="1455" actId="478"/>
          <ac:picMkLst>
            <pc:docMk/>
            <pc:sldMk cId="3119102847" sldId="271"/>
            <ac:picMk id="10" creationId="{14B474CA-58B1-DDB4-5CF6-A607B8A430D2}"/>
          </ac:picMkLst>
        </pc:picChg>
        <pc:picChg chg="add mod ord">
          <ac:chgData name="Robyn Brown" userId="fa9e2bbf-8344-4b35-8a0b-7d8528c05b62" providerId="ADAL" clId="{DE595E3C-07E2-4DE0-B74E-C9A1AC03216E}" dt="2022-12-12T12:56:11.693" v="1479" actId="1076"/>
          <ac:picMkLst>
            <pc:docMk/>
            <pc:sldMk cId="3119102847" sldId="271"/>
            <ac:picMk id="12" creationId="{898670DD-2BD9-500B-0760-43B8A3CE41A3}"/>
          </ac:picMkLst>
        </pc:picChg>
        <pc:picChg chg="add mod ord">
          <ac:chgData name="Robyn Brown" userId="fa9e2bbf-8344-4b35-8a0b-7d8528c05b62" providerId="ADAL" clId="{DE595E3C-07E2-4DE0-B74E-C9A1AC03216E}" dt="2022-12-12T12:56:14.198" v="1480" actId="1076"/>
          <ac:picMkLst>
            <pc:docMk/>
            <pc:sldMk cId="3119102847" sldId="271"/>
            <ac:picMk id="14" creationId="{68753332-FBD0-4317-F4EF-FCC335BC9E6C}"/>
          </ac:picMkLst>
        </pc:picChg>
      </pc:sldChg>
      <pc:sldChg chg="addSp delSp modSp new mod ord">
        <pc:chgData name="Robyn Brown" userId="fa9e2bbf-8344-4b35-8a0b-7d8528c05b62" providerId="ADAL" clId="{DE595E3C-07E2-4DE0-B74E-C9A1AC03216E}" dt="2022-12-13T09:52:50.820" v="1544" actId="478"/>
        <pc:sldMkLst>
          <pc:docMk/>
          <pc:sldMk cId="3233605471" sldId="272"/>
        </pc:sldMkLst>
        <pc:spChg chg="del">
          <ac:chgData name="Robyn Brown" userId="fa9e2bbf-8344-4b35-8a0b-7d8528c05b62" providerId="ADAL" clId="{DE595E3C-07E2-4DE0-B74E-C9A1AC03216E}" dt="2022-12-12T10:33:18.663" v="496" actId="478"/>
          <ac:spMkLst>
            <pc:docMk/>
            <pc:sldMk cId="3233605471" sldId="272"/>
            <ac:spMk id="2" creationId="{8CAFCEF5-0892-3AFD-AFC8-CF17205C45A3}"/>
          </ac:spMkLst>
        </pc:spChg>
        <pc:spChg chg="del">
          <ac:chgData name="Robyn Brown" userId="fa9e2bbf-8344-4b35-8a0b-7d8528c05b62" providerId="ADAL" clId="{DE595E3C-07E2-4DE0-B74E-C9A1AC03216E}" dt="2022-12-12T11:28:44.204" v="661" actId="931"/>
          <ac:spMkLst>
            <pc:docMk/>
            <pc:sldMk cId="3233605471" sldId="272"/>
            <ac:spMk id="3" creationId="{FF44A439-D279-402E-C685-C46311C61742}"/>
          </ac:spMkLst>
        </pc:spChg>
        <pc:spChg chg="add del mod">
          <ac:chgData name="Robyn Brown" userId="fa9e2bbf-8344-4b35-8a0b-7d8528c05b62" providerId="ADAL" clId="{DE595E3C-07E2-4DE0-B74E-C9A1AC03216E}" dt="2022-12-13T09:52:50.820" v="1544" actId="478"/>
          <ac:spMkLst>
            <pc:docMk/>
            <pc:sldMk cId="3233605471" sldId="272"/>
            <ac:spMk id="4" creationId="{66D2C31C-6101-880B-84B9-74FEE3620251}"/>
          </ac:spMkLst>
        </pc:spChg>
        <pc:spChg chg="add del mod">
          <ac:chgData name="Robyn Brown" userId="fa9e2bbf-8344-4b35-8a0b-7d8528c05b62" providerId="ADAL" clId="{DE595E3C-07E2-4DE0-B74E-C9A1AC03216E}" dt="2022-12-12T11:30:00.920" v="676" actId="478"/>
          <ac:spMkLst>
            <pc:docMk/>
            <pc:sldMk cId="3233605471" sldId="272"/>
            <ac:spMk id="10" creationId="{E4FDCD4B-95BF-3CD9-311E-06A936188E96}"/>
          </ac:spMkLst>
        </pc:spChg>
        <pc:spChg chg="add mod">
          <ac:chgData name="Robyn Brown" userId="fa9e2bbf-8344-4b35-8a0b-7d8528c05b62" providerId="ADAL" clId="{DE595E3C-07E2-4DE0-B74E-C9A1AC03216E}" dt="2022-12-12T12:37:34.531" v="866" actId="113"/>
          <ac:spMkLst>
            <pc:docMk/>
            <pc:sldMk cId="3233605471" sldId="272"/>
            <ac:spMk id="11" creationId="{2EB5F90F-BB27-78F2-4F1D-F2755310C70F}"/>
          </ac:spMkLst>
        </pc:spChg>
        <pc:picChg chg="add del mod">
          <ac:chgData name="Robyn Brown" userId="fa9e2bbf-8344-4b35-8a0b-7d8528c05b62" providerId="ADAL" clId="{DE595E3C-07E2-4DE0-B74E-C9A1AC03216E}" dt="2022-12-12T11:29:32.703" v="669" actId="478"/>
          <ac:picMkLst>
            <pc:docMk/>
            <pc:sldMk cId="3233605471" sldId="272"/>
            <ac:picMk id="6" creationId="{AAC65E80-96CE-C01D-9207-300EB344BDEF}"/>
          </ac:picMkLst>
        </pc:picChg>
        <pc:picChg chg="add del mod ord">
          <ac:chgData name="Robyn Brown" userId="fa9e2bbf-8344-4b35-8a0b-7d8528c05b62" providerId="ADAL" clId="{DE595E3C-07E2-4DE0-B74E-C9A1AC03216E}" dt="2022-12-12T11:30:03.763" v="677" actId="167"/>
          <ac:picMkLst>
            <pc:docMk/>
            <pc:sldMk cId="3233605471" sldId="272"/>
            <ac:picMk id="8" creationId="{27821202-8D6B-44E3-8CA2-2265F9B111D6}"/>
          </ac:picMkLst>
        </pc:picChg>
        <pc:picChg chg="add mod">
          <ac:chgData name="Robyn Brown" userId="fa9e2bbf-8344-4b35-8a0b-7d8528c05b62" providerId="ADAL" clId="{DE595E3C-07E2-4DE0-B74E-C9A1AC03216E}" dt="2022-12-12T12:36:58.368" v="818"/>
          <ac:picMkLst>
            <pc:docMk/>
            <pc:sldMk cId="3233605471" sldId="272"/>
            <ac:picMk id="12" creationId="{EF0FAC78-CFA6-8CF0-F2CF-43A770AFC6DF}"/>
          </ac:picMkLst>
        </pc:picChg>
      </pc:sldChg>
    </pc:docChg>
  </pc:docChgLst>
  <pc:docChgLst>
    <pc:chgData name="Adam Lockyear" userId="550ddc06-8bd2-46a4-bb9e-9a348bc1ea88" providerId="ADAL" clId="{E027BB70-1F3E-4DD5-B58A-42C3BD40CCB9}"/>
    <pc:docChg chg="custSel addSld delSld modSld sldOrd">
      <pc:chgData name="Adam Lockyear" userId="550ddc06-8bd2-46a4-bb9e-9a348bc1ea88" providerId="ADAL" clId="{E027BB70-1F3E-4DD5-B58A-42C3BD40CCB9}" dt="2022-12-15T20:47:22.743" v="265" actId="1076"/>
      <pc:docMkLst>
        <pc:docMk/>
      </pc:docMkLst>
      <pc:sldChg chg="del">
        <pc:chgData name="Adam Lockyear" userId="550ddc06-8bd2-46a4-bb9e-9a348bc1ea88" providerId="ADAL" clId="{E027BB70-1F3E-4DD5-B58A-42C3BD40CCB9}" dt="2022-12-14T15:45:35.427" v="4" actId="2696"/>
        <pc:sldMkLst>
          <pc:docMk/>
          <pc:sldMk cId="3323869512" sldId="264"/>
        </pc:sldMkLst>
      </pc:sldChg>
      <pc:sldChg chg="modSp mod">
        <pc:chgData name="Adam Lockyear" userId="550ddc06-8bd2-46a4-bb9e-9a348bc1ea88" providerId="ADAL" clId="{E027BB70-1F3E-4DD5-B58A-42C3BD40CCB9}" dt="2022-12-14T16:05:53.706" v="214" actId="20577"/>
        <pc:sldMkLst>
          <pc:docMk/>
          <pc:sldMk cId="1814822691" sldId="267"/>
        </pc:sldMkLst>
        <pc:spChg chg="mod">
          <ac:chgData name="Adam Lockyear" userId="550ddc06-8bd2-46a4-bb9e-9a348bc1ea88" providerId="ADAL" clId="{E027BB70-1F3E-4DD5-B58A-42C3BD40CCB9}" dt="2022-12-14T16:05:53.706" v="214" actId="20577"/>
          <ac:spMkLst>
            <pc:docMk/>
            <pc:sldMk cId="1814822691" sldId="267"/>
            <ac:spMk id="2" creationId="{03B69E43-64B9-6E9A-1F66-4D42F416E4A0}"/>
          </ac:spMkLst>
        </pc:spChg>
      </pc:sldChg>
      <pc:sldChg chg="modSp mod">
        <pc:chgData name="Adam Lockyear" userId="550ddc06-8bd2-46a4-bb9e-9a348bc1ea88" providerId="ADAL" clId="{E027BB70-1F3E-4DD5-B58A-42C3BD40CCB9}" dt="2022-12-14T15:54:22.228" v="186" actId="1076"/>
        <pc:sldMkLst>
          <pc:docMk/>
          <pc:sldMk cId="515985026" sldId="268"/>
        </pc:sldMkLst>
        <pc:spChg chg="mod">
          <ac:chgData name="Adam Lockyear" userId="550ddc06-8bd2-46a4-bb9e-9a348bc1ea88" providerId="ADAL" clId="{E027BB70-1F3E-4DD5-B58A-42C3BD40CCB9}" dt="2022-12-14T15:54:22.228" v="186" actId="1076"/>
          <ac:spMkLst>
            <pc:docMk/>
            <pc:sldMk cId="515985026" sldId="268"/>
            <ac:spMk id="6" creationId="{A09D4D8E-77CA-D364-B41C-093C15757EC0}"/>
          </ac:spMkLst>
        </pc:spChg>
        <pc:picChg chg="mod">
          <ac:chgData name="Adam Lockyear" userId="550ddc06-8bd2-46a4-bb9e-9a348bc1ea88" providerId="ADAL" clId="{E027BB70-1F3E-4DD5-B58A-42C3BD40CCB9}" dt="2022-12-14T15:53:38.964" v="182" actId="1076"/>
          <ac:picMkLst>
            <pc:docMk/>
            <pc:sldMk cId="515985026" sldId="268"/>
            <ac:picMk id="10" creationId="{1FE67159-6E05-B72E-BB32-84BDB42EE855}"/>
          </ac:picMkLst>
        </pc:picChg>
      </pc:sldChg>
      <pc:sldChg chg="modSp mod">
        <pc:chgData name="Adam Lockyear" userId="550ddc06-8bd2-46a4-bb9e-9a348bc1ea88" providerId="ADAL" clId="{E027BB70-1F3E-4DD5-B58A-42C3BD40CCB9}" dt="2022-12-15T20:31:06.513" v="217" actId="1076"/>
        <pc:sldMkLst>
          <pc:docMk/>
          <pc:sldMk cId="1936689600" sldId="269"/>
        </pc:sldMkLst>
        <pc:picChg chg="mod">
          <ac:chgData name="Adam Lockyear" userId="550ddc06-8bd2-46a4-bb9e-9a348bc1ea88" providerId="ADAL" clId="{E027BB70-1F3E-4DD5-B58A-42C3BD40CCB9}" dt="2022-12-15T20:31:06.513" v="217" actId="1076"/>
          <ac:picMkLst>
            <pc:docMk/>
            <pc:sldMk cId="1936689600" sldId="269"/>
            <ac:picMk id="2" creationId="{CE0B4FF4-A39C-293D-9799-6FC474E00C5C}"/>
          </ac:picMkLst>
        </pc:picChg>
      </pc:sldChg>
      <pc:sldChg chg="addSp delSp modSp new mod delAnim modAnim">
        <pc:chgData name="Adam Lockyear" userId="550ddc06-8bd2-46a4-bb9e-9a348bc1ea88" providerId="ADAL" clId="{E027BB70-1F3E-4DD5-B58A-42C3BD40CCB9}" dt="2022-12-15T20:39:16.891" v="220" actId="14100"/>
        <pc:sldMkLst>
          <pc:docMk/>
          <pc:sldMk cId="1831241696" sldId="273"/>
        </pc:sldMkLst>
        <pc:spChg chg="del">
          <ac:chgData name="Adam Lockyear" userId="550ddc06-8bd2-46a4-bb9e-9a348bc1ea88" providerId="ADAL" clId="{E027BB70-1F3E-4DD5-B58A-42C3BD40CCB9}" dt="2022-12-14T15:45:27.714" v="3" actId="478"/>
          <ac:spMkLst>
            <pc:docMk/>
            <pc:sldMk cId="1831241696" sldId="273"/>
            <ac:spMk id="2" creationId="{B33B5142-2699-DBAB-CE1B-B09CDB9328D3}"/>
          </ac:spMkLst>
        </pc:spChg>
        <pc:spChg chg="add del mod">
          <ac:chgData name="Adam Lockyear" userId="550ddc06-8bd2-46a4-bb9e-9a348bc1ea88" providerId="ADAL" clId="{E027BB70-1F3E-4DD5-B58A-42C3BD40CCB9}" dt="2022-12-15T20:39:10.822" v="218"/>
          <ac:spMkLst>
            <pc:docMk/>
            <pc:sldMk cId="1831241696" sldId="273"/>
            <ac:spMk id="3" creationId="{7DCA683B-D87B-46AF-6A1C-2781996AF68F}"/>
          </ac:spMkLst>
        </pc:spChg>
        <pc:spChg chg="del">
          <ac:chgData name="Adam Lockyear" userId="550ddc06-8bd2-46a4-bb9e-9a348bc1ea88" providerId="ADAL" clId="{E027BB70-1F3E-4DD5-B58A-42C3BD40CCB9}" dt="2022-12-14T15:42:53.171" v="1"/>
          <ac:spMkLst>
            <pc:docMk/>
            <pc:sldMk cId="1831241696" sldId="273"/>
            <ac:spMk id="3" creationId="{B4BFC3AE-3CF2-ADDB-CD38-7041ADE41BFB}"/>
          </ac:spMkLst>
        </pc:spChg>
        <pc:picChg chg="add del mod">
          <ac:chgData name="Adam Lockyear" userId="550ddc06-8bd2-46a4-bb9e-9a348bc1ea88" providerId="ADAL" clId="{E027BB70-1F3E-4DD5-B58A-42C3BD40CCB9}" dt="2022-12-15T20:29:47.555" v="215" actId="478"/>
          <ac:picMkLst>
            <pc:docMk/>
            <pc:sldMk cId="1831241696" sldId="273"/>
            <ac:picMk id="4" creationId="{5C642594-C996-D378-8D04-FAF8E84BC65E}"/>
          </ac:picMkLst>
        </pc:picChg>
        <pc:picChg chg="add mod">
          <ac:chgData name="Adam Lockyear" userId="550ddc06-8bd2-46a4-bb9e-9a348bc1ea88" providerId="ADAL" clId="{E027BB70-1F3E-4DD5-B58A-42C3BD40CCB9}" dt="2022-12-15T20:39:16.891" v="220" actId="14100"/>
          <ac:picMkLst>
            <pc:docMk/>
            <pc:sldMk cId="1831241696" sldId="273"/>
            <ac:picMk id="5" creationId="{B880E2E6-57CD-0ED4-AA08-9A27F3114411}"/>
          </ac:picMkLst>
        </pc:picChg>
      </pc:sldChg>
      <pc:sldChg chg="new del">
        <pc:chgData name="Adam Lockyear" userId="550ddc06-8bd2-46a4-bb9e-9a348bc1ea88" providerId="ADAL" clId="{E027BB70-1F3E-4DD5-B58A-42C3BD40CCB9}" dt="2022-12-15T20:43:35.931" v="225" actId="47"/>
        <pc:sldMkLst>
          <pc:docMk/>
          <pc:sldMk cId="2543291601" sldId="274"/>
        </pc:sldMkLst>
      </pc:sldChg>
      <pc:sldChg chg="addSp modSp add mod ord">
        <pc:chgData name="Adam Lockyear" userId="550ddc06-8bd2-46a4-bb9e-9a348bc1ea88" providerId="ADAL" clId="{E027BB70-1F3E-4DD5-B58A-42C3BD40CCB9}" dt="2022-12-15T20:47:22.743" v="265" actId="1076"/>
        <pc:sldMkLst>
          <pc:docMk/>
          <pc:sldMk cId="2595650566" sldId="275"/>
        </pc:sldMkLst>
        <pc:picChg chg="add mod">
          <ac:chgData name="Adam Lockyear" userId="550ddc06-8bd2-46a4-bb9e-9a348bc1ea88" providerId="ADAL" clId="{E027BB70-1F3E-4DD5-B58A-42C3BD40CCB9}" dt="2022-12-15T20:47:22.743" v="265" actId="1076"/>
          <ac:picMkLst>
            <pc:docMk/>
            <pc:sldMk cId="2595650566" sldId="275"/>
            <ac:picMk id="2" creationId="{913E0729-DD5C-51EB-01B5-6C2838B8CC78}"/>
          </ac:picMkLst>
        </pc:picChg>
        <pc:picChg chg="add mod">
          <ac:chgData name="Adam Lockyear" userId="550ddc06-8bd2-46a4-bb9e-9a348bc1ea88" providerId="ADAL" clId="{E027BB70-1F3E-4DD5-B58A-42C3BD40CCB9}" dt="2022-12-15T20:47:20.935" v="264" actId="1076"/>
          <ac:picMkLst>
            <pc:docMk/>
            <pc:sldMk cId="2595650566" sldId="275"/>
            <ac:picMk id="3" creationId="{C333BA1F-CC79-B4AA-C8DA-30BBDBBECD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8BA0-CD16-3B5D-D5E0-FDEC8F403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8E749-70F6-BA26-C5DD-5C9B8711B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0D22-D473-2002-4DC9-487E982F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8614-9204-198B-1739-F34D7600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3944-0AB7-6ACE-B4F7-82947993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9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906E-3CA3-2B45-5232-82FD9C81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CE73C-BC46-6574-4190-298D500AA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CB00-ED7D-8B8B-CBD3-81BCB371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98635-5A00-E2A6-8E06-B840CEC3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2E7C4-FC39-7D39-3990-899F9922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7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B5C6A-14A3-ADE6-1A93-A4A9308A4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1AFE5-118E-E7C9-F1D5-1D54CBE83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C7DBC-FCEF-272F-45C5-EB64BEF7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0E866-B903-B56C-672A-0FB235378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6F1C-1CFF-ACA2-E330-47648F73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21F6-562B-373D-89A3-10EC112E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EC01-AA92-571A-01F9-233CE5B24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F525A-6185-6C0A-BA3A-EE4F95F7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2AD91-2596-CF73-9ACE-B1314E1C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CD74A-6932-0045-8558-30667AB1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0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7857-90CD-B7FF-F353-DF8BF8AB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B5C2B-4DFD-1750-9C5F-C49532AEB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91E8-EACB-CAB9-3795-0B4898DD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316B4-72C8-DA6A-8652-6A186CDE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6A36-E785-E34E-D169-E128F616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7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B9E7-3AEF-CF43-E5C4-EBF6C39C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2451-3BC7-8570-80B0-013575F2A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B4569-655D-4CD7-238F-DA695B322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FF50C-1735-AAAD-4A93-B8B299E9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77905-4170-BFF5-8EC4-0EAEBCA8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EAB31-149E-9525-DCF2-8FF02006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2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E0B9-F1F2-99E2-3251-5085C584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0ACA6-AA9F-5D63-1D0F-6D144924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FF371-8711-CF6E-30E8-8220E09F9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48A88-A248-0C2B-2F49-1D47DD60C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A1858-7155-027B-95CE-AD78485A6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67BAE-03AD-3BE2-2B79-6804921C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CBEA4-8591-E46C-35E7-8A5962F7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E1F3D-2352-48FE-4E51-C79FE356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6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9AF4-55C9-3553-F2A5-E22A1F7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75B1D-779C-753B-EB7B-18A0C1E4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F57D0-95B7-BE4D-7633-8155C46D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71C5E-6B50-132B-F8C9-66E3B1F9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9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C2527-CB74-840F-A6F4-9FADAC58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ADF95-B2AF-608C-432E-CEEE15C7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148AE-A854-D8A7-5587-CC288C28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1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1B3E-547A-7B92-A720-3220D05E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9391-E5F7-2316-BE2A-ABD0A3B1A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BFCD8-1C03-B0C6-E1AB-72C930703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D569B-B15C-6551-BDB1-EC820436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0E5A0-65E7-5859-FD46-78CCBDE4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A0D06-E4FA-080B-70EE-CCEEDF2D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5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CA968-C6D0-AC59-9A07-F7D505CC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61097-7B67-42BB-B0BE-686A9F842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5EE18-BF80-3D6A-729E-96D3BF2E2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35390-52DC-B51B-DA43-87FDD13C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3B362-07FC-34CD-17A1-A4CCFD91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8AE74-45D5-766B-7242-2938A4EB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3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ED554-BC2F-357D-BA0A-BFD88349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01E6-9973-6E2E-A91B-04543455C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56D7-A98C-4037-01B0-9DA88982C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4758-FBDB-4DCC-A36D-CFC8DBF9DFE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90ADF-CDFE-AEC4-09B9-C4744A646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3B39D-F9AB-F1A9-8B75-910F140A9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CBB80-BC98-4645-AA08-43F2DD7AB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green&#10;&#10;Description automatically generated">
            <a:extLst>
              <a:ext uri="{FF2B5EF4-FFF2-40B4-BE49-F238E27FC236}">
                <a16:creationId xmlns:a16="http://schemas.microsoft.com/office/drawing/2014/main" id="{231AE988-B578-8690-91D1-48D14AED28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3328"/>
            <a:ext cx="12287065" cy="836276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1CFFDC-1B8C-ABD8-6EF9-C4A0870B2A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2" y="-155360"/>
            <a:ext cx="2674769" cy="18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27821202-8D6B-44E3-8CA2-2265F9B111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418"/>
            <a:ext cx="12192000" cy="9144000"/>
          </a:xfrm>
          <a:prstGeom prst="rect">
            <a:avLst/>
          </a:prstGeom>
        </p:spPr>
      </p:pic>
      <p:sp>
        <p:nvSpPr>
          <p:cNvPr id="11" name="Tit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EB5F90F-BB27-78F2-4F1D-F2755310C70F}"/>
              </a:ext>
            </a:extLst>
          </p:cNvPr>
          <p:cNvSpPr txBox="1">
            <a:spLocks/>
          </p:cNvSpPr>
          <p:nvPr/>
        </p:nvSpPr>
        <p:spPr>
          <a:xfrm>
            <a:off x="6174299" y="5805183"/>
            <a:ext cx="5883022" cy="578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  Hannah </a:t>
            </a:r>
            <a:r>
              <a:rPr lang="en-US" sz="2800" b="1" err="1">
                <a:solidFill>
                  <a:schemeClr val="bg1"/>
                </a:solidFill>
                <a:latin typeface="Trebuchet MS" panose="020B0603020202020204" pitchFamily="34" charset="0"/>
              </a:rPr>
              <a:t>Steenbergan</a:t>
            </a:r>
            <a:r>
              <a:rPr 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800">
                <a:solidFill>
                  <a:schemeClr val="bg1"/>
                </a:solidFill>
                <a:latin typeface="Trebuchet MS" panose="020B0603020202020204" pitchFamily="34" charset="0"/>
              </a:rPr>
              <a:t>Holt</a:t>
            </a:r>
            <a:r>
              <a:rPr lang="en-US" sz="2800" i="1">
                <a:solidFill>
                  <a:schemeClr val="bg1"/>
                </a:solidFill>
                <a:latin typeface="Trebuchet MS" panose="020B0603020202020204" pitchFamily="34" charset="0"/>
              </a:rPr>
              <a:t> Farm </a:t>
            </a:r>
            <a:endParaRPr lang="en-GB" sz="2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EF0FAC78-CFA6-8CF0-F2CF-43A770AFC6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1691" y="5605622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dog lying in a field&#10;&#10;Description automatically generated with low confidence">
            <a:extLst>
              <a:ext uri="{FF2B5EF4-FFF2-40B4-BE49-F238E27FC236}">
                <a16:creationId xmlns:a16="http://schemas.microsoft.com/office/drawing/2014/main" id="{39793F34-EFFF-7A43-CD5C-3E7A8C388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4CA0851-D552-F578-9806-541076FDB23D}"/>
              </a:ext>
            </a:extLst>
          </p:cNvPr>
          <p:cNvSpPr txBox="1">
            <a:spLocks/>
          </p:cNvSpPr>
          <p:nvPr/>
        </p:nvSpPr>
        <p:spPr>
          <a:xfrm>
            <a:off x="6174299" y="5805183"/>
            <a:ext cx="5883022" cy="578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 Ashton Hawker, 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Gardener's</a:t>
            </a:r>
            <a:r>
              <a:rPr lang="en-US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 Farm </a:t>
            </a:r>
            <a:endParaRPr lang="en-GB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Graphic 3" descr="Marker with solid fill">
            <a:extLst>
              <a:ext uri="{FF2B5EF4-FFF2-40B4-BE49-F238E27FC236}">
                <a16:creationId xmlns:a16="http://schemas.microsoft.com/office/drawing/2014/main" id="{2097CFE1-FD55-6C92-3C63-DBD309A530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1691" y="5605622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1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82511D53-86D2-A4D4-D2F5-D195E88FD6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4448"/>
            <a:ext cx="12192000" cy="7965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EAEE38-A44C-5327-09A7-118D21D3B8BA}"/>
              </a:ext>
            </a:extLst>
          </p:cNvPr>
          <p:cNvSpPr txBox="1">
            <a:spLocks/>
          </p:cNvSpPr>
          <p:nvPr/>
        </p:nvSpPr>
        <p:spPr>
          <a:xfrm>
            <a:off x="5376851" y="5762847"/>
            <a:ext cx="6648566" cy="627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 Debbie Wilkins, 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Coombe Hill Meadows</a:t>
            </a:r>
            <a:endParaRPr lang="en-GB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Graphic 3" descr="Marker with solid fill">
            <a:extLst>
              <a:ext uri="{FF2B5EF4-FFF2-40B4-BE49-F238E27FC236}">
                <a16:creationId xmlns:a16="http://schemas.microsoft.com/office/drawing/2014/main" id="{D309F774-97B8-859D-8780-2D8481E782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4243" y="5605622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1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E67159-6E05-B72E-BB32-84BDB42EE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-33053"/>
            <a:ext cx="9747504" cy="68910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9D4D8E-77CA-D364-B41C-093C15757EC0}"/>
              </a:ext>
            </a:extLst>
          </p:cNvPr>
          <p:cNvSpPr txBox="1"/>
          <p:nvPr/>
        </p:nvSpPr>
        <p:spPr>
          <a:xfrm>
            <a:off x="3182223" y="1629453"/>
            <a:ext cx="5827553" cy="3416320"/>
          </a:xfrm>
          <a:prstGeom prst="rect">
            <a:avLst/>
          </a:prstGeom>
          <a:solidFill>
            <a:schemeClr val="accent6">
              <a:lumMod val="50000"/>
              <a:alpha val="74902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Total kilometers cycled : 537km</a:t>
            </a:r>
          </a:p>
          <a:p>
            <a:endParaRPr lang="en-US" b="1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Number of farms and projects visited: 10 </a:t>
            </a:r>
          </a:p>
          <a:p>
            <a:endParaRPr lang="en-US" b="1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Hours of cycling: 33.5 hrs.</a:t>
            </a:r>
          </a:p>
          <a:p>
            <a:endParaRPr lang="en-US" b="1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Average speed: 16 km/hr.</a:t>
            </a:r>
          </a:p>
          <a:p>
            <a:endParaRPr lang="en-US" b="1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Mechanicals: 3 punctures and one seized front hub! </a:t>
            </a:r>
          </a:p>
          <a:p>
            <a:endParaRPr lang="en-US" b="1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Pasties Eaten: Can you have too many?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98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green&#10;&#10;Description automatically generated">
            <a:extLst>
              <a:ext uri="{FF2B5EF4-FFF2-40B4-BE49-F238E27FC236}">
                <a16:creationId xmlns:a16="http://schemas.microsoft.com/office/drawing/2014/main" id="{231AE988-B578-8690-91D1-48D14AED28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3328"/>
            <a:ext cx="12287065" cy="836276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1CFFDC-1B8C-ABD8-6EF9-C4A0870B2A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2" y="-155360"/>
            <a:ext cx="2674769" cy="18909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E0729-DD5C-51EB-01B5-6C2838B8CC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00" y="1743106"/>
            <a:ext cx="2733674" cy="7175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3BA1F-CC79-B4AA-C8DA-30BBDBBECD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119" y="420234"/>
            <a:ext cx="3267055" cy="1168400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9565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8FAA6503-D8D0-FC99-9152-A07C85BAB5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69E43-64B9-6E9A-1F66-4D42F416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“A Better </a:t>
            </a:r>
            <a:r>
              <a:rPr lang="en-US" b="1">
                <a:solidFill>
                  <a:schemeClr val="bg1"/>
                </a:solidFill>
              </a:rPr>
              <a:t>Environment For All”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2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EE2A1893-2C19-3BA1-C314-1E59D977F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094" y="-1649875"/>
            <a:ext cx="6380906" cy="8507875"/>
          </a:xfrm>
          <a:prstGeom prst="rect">
            <a:avLst/>
          </a:prstGeom>
        </p:spPr>
      </p:pic>
      <p:pic>
        <p:nvPicPr>
          <p:cNvPr id="3" name="Picture 2" descr="A group of mushrooms growing in a field&#10;&#10;Description automatically generated with medium confidence">
            <a:extLst>
              <a:ext uri="{FF2B5EF4-FFF2-40B4-BE49-F238E27FC236}">
                <a16:creationId xmlns:a16="http://schemas.microsoft.com/office/drawing/2014/main" id="{554C3B4A-F37C-C4C1-D52C-3276909561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9861"/>
            <a:ext cx="5811094" cy="7748125"/>
          </a:xfrm>
          <a:prstGeom prst="rect">
            <a:avLst/>
          </a:prstGeom>
        </p:spPr>
      </p:pic>
      <p:sp>
        <p:nvSpPr>
          <p:cNvPr id="5" name="Tit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B280474-F8ED-F674-5E30-29CECC6C63F4}"/>
              </a:ext>
            </a:extLst>
          </p:cNvPr>
          <p:cNvSpPr txBox="1">
            <a:spLocks/>
          </p:cNvSpPr>
          <p:nvPr/>
        </p:nvSpPr>
        <p:spPr>
          <a:xfrm>
            <a:off x="6833515" y="5805183"/>
            <a:ext cx="5179501" cy="578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 Bridget Whell, 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Leyonne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rebuchet MS" panose="020B0603020202020204" pitchFamily="34" charset="0"/>
              </a:rPr>
              <a:t>Farm </a:t>
            </a:r>
            <a:endParaRPr lang="en-GB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Graphic 5" descr="Marker with solid fill">
            <a:extLst>
              <a:ext uri="{FF2B5EF4-FFF2-40B4-BE49-F238E27FC236}">
                <a16:creationId xmlns:a16="http://schemas.microsoft.com/office/drawing/2014/main" id="{AD66F11C-0321-B71E-371B-DCBB5E6BD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0907" y="5605622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2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ground, tree, person&#10;&#10;Description automatically generated">
            <a:extLst>
              <a:ext uri="{FF2B5EF4-FFF2-40B4-BE49-F238E27FC236}">
                <a16:creationId xmlns:a16="http://schemas.microsoft.com/office/drawing/2014/main" id="{4B08DCAB-9972-A78B-3B5D-A35F85328B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26558" cy="6858000"/>
          </a:xfrm>
          <a:prstGeom prst="rect">
            <a:avLst/>
          </a:prstGeom>
        </p:spPr>
      </p:pic>
      <p:pic>
        <p:nvPicPr>
          <p:cNvPr id="15" name="Picture 14" descr="A picture containing text, items&#10;&#10;Description automatically generated">
            <a:extLst>
              <a:ext uri="{FF2B5EF4-FFF2-40B4-BE49-F238E27FC236}">
                <a16:creationId xmlns:a16="http://schemas.microsoft.com/office/drawing/2014/main" id="{F7BB782F-134B-FFC5-B3F6-FD267D0151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558" y="-837385"/>
            <a:ext cx="6165442" cy="7695385"/>
          </a:xfrm>
          <a:prstGeom prst="rect">
            <a:avLst/>
          </a:prstGeom>
        </p:spPr>
      </p:pic>
      <p:sp>
        <p:nvSpPr>
          <p:cNvPr id="10" name="Tit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B271FA7-0C4B-E363-CF0C-9010FB698EE8}"/>
              </a:ext>
            </a:extLst>
          </p:cNvPr>
          <p:cNvSpPr txBox="1">
            <a:spLocks/>
          </p:cNvSpPr>
          <p:nvPr/>
        </p:nvSpPr>
        <p:spPr>
          <a:xfrm>
            <a:off x="5241851" y="5805183"/>
            <a:ext cx="6815470" cy="578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  Martyn Howard, </a:t>
            </a:r>
            <a:r>
              <a:rPr lang="en-US" sz="2800">
                <a:solidFill>
                  <a:schemeClr val="bg1"/>
                </a:solidFill>
                <a:latin typeface="Trebuchet MS" panose="020B0603020202020204" pitchFamily="34" charset="0"/>
              </a:rPr>
              <a:t>Lower Northcott </a:t>
            </a:r>
            <a:r>
              <a:rPr lang="en-US" sz="2800" i="1">
                <a:solidFill>
                  <a:schemeClr val="bg1"/>
                </a:solidFill>
                <a:latin typeface="Trebuchet MS" panose="020B0603020202020204" pitchFamily="34" charset="0"/>
              </a:rPr>
              <a:t>Farm </a:t>
            </a:r>
            <a:endParaRPr lang="en-GB" sz="2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Graphic 10" descr="Marker with solid fill">
            <a:extLst>
              <a:ext uri="{FF2B5EF4-FFF2-40B4-BE49-F238E27FC236}">
                <a16:creationId xmlns:a16="http://schemas.microsoft.com/office/drawing/2014/main" id="{5F4AC61B-6EB0-7537-FC4A-504C57D46C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9243" y="5587659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8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 group of cows in a field&#10;&#10;Description automatically generated with medium confidence">
            <a:extLst>
              <a:ext uri="{FF2B5EF4-FFF2-40B4-BE49-F238E27FC236}">
                <a16:creationId xmlns:a16="http://schemas.microsoft.com/office/drawing/2014/main" id="{947E09DF-020F-6998-F838-CF8F6D6EC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6953"/>
            <a:ext cx="12192000" cy="9144000"/>
          </a:xfrm>
        </p:spPr>
      </p:pic>
      <p:sp>
        <p:nvSpPr>
          <p:cNvPr id="6" name="Tit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2977E20-CB7E-ED7A-6A1A-561DCF517994}"/>
              </a:ext>
            </a:extLst>
          </p:cNvPr>
          <p:cNvSpPr txBox="1">
            <a:spLocks/>
          </p:cNvSpPr>
          <p:nvPr/>
        </p:nvSpPr>
        <p:spPr>
          <a:xfrm>
            <a:off x="6174299" y="5752214"/>
            <a:ext cx="5883022" cy="75862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  John Whetman and Audrey Compton, </a:t>
            </a:r>
            <a:r>
              <a:rPr lang="en-US" sz="2800">
                <a:solidFill>
                  <a:schemeClr val="bg1"/>
                </a:solidFill>
                <a:latin typeface="Trebuchet MS" panose="020B0603020202020204" pitchFamily="34" charset="0"/>
              </a:rPr>
              <a:t>Deer Park Farm</a:t>
            </a:r>
            <a:endParaRPr lang="en-GB" sz="2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Graphic 6" descr="Marker with solid fill">
            <a:extLst>
              <a:ext uri="{FF2B5EF4-FFF2-40B4-BE49-F238E27FC236}">
                <a16:creationId xmlns:a16="http://schemas.microsoft.com/office/drawing/2014/main" id="{CFB0B2AF-2DA0-2141-82C0-1713011F57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1691" y="5605622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vegetable, green&#10;&#10;Description automatically generated">
            <a:extLst>
              <a:ext uri="{FF2B5EF4-FFF2-40B4-BE49-F238E27FC236}">
                <a16:creationId xmlns:a16="http://schemas.microsoft.com/office/drawing/2014/main" id="{E171ECB5-CE10-6462-ABA2-36A4A25729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13" y="-435935"/>
            <a:ext cx="6146177" cy="8194903"/>
          </a:xfrm>
          <a:prstGeom prst="rect">
            <a:avLst/>
          </a:prstGeom>
        </p:spPr>
      </p:pic>
      <p:pic>
        <p:nvPicPr>
          <p:cNvPr id="7" name="Picture 6" descr="A picture containing outdoor, track, ground, greenhouse&#10;&#10;Description automatically generated">
            <a:extLst>
              <a:ext uri="{FF2B5EF4-FFF2-40B4-BE49-F238E27FC236}">
                <a16:creationId xmlns:a16="http://schemas.microsoft.com/office/drawing/2014/main" id="{53C5613D-DB1D-2DA0-629D-0940309AFE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435935"/>
            <a:ext cx="6146178" cy="8194903"/>
          </a:xfrm>
          <a:prstGeom prst="rect">
            <a:avLst/>
          </a:prstGeom>
        </p:spPr>
      </p:pic>
      <p:sp>
        <p:nvSpPr>
          <p:cNvPr id="11" name="Tit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95BE32-8E32-76A1-2C2A-992674E395D6}"/>
              </a:ext>
            </a:extLst>
          </p:cNvPr>
          <p:cNvSpPr txBox="1">
            <a:spLocks/>
          </p:cNvSpPr>
          <p:nvPr/>
        </p:nvSpPr>
        <p:spPr>
          <a:xfrm>
            <a:off x="6323161" y="5805183"/>
            <a:ext cx="5776696" cy="578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  Martin Bragg, </a:t>
            </a:r>
            <a:r>
              <a:rPr lang="en-US" sz="2800" err="1">
                <a:solidFill>
                  <a:schemeClr val="bg1"/>
                </a:solidFill>
                <a:latin typeface="Trebuchet MS" panose="020B0603020202020204" pitchFamily="34" charset="0"/>
              </a:rPr>
              <a:t>Shilingford</a:t>
            </a:r>
            <a:r>
              <a:rPr lang="en-US" sz="2800">
                <a:solidFill>
                  <a:schemeClr val="bg1"/>
                </a:solidFill>
                <a:latin typeface="Trebuchet MS" panose="020B0603020202020204" pitchFamily="34" charset="0"/>
              </a:rPr>
              <a:t> Organic</a:t>
            </a:r>
            <a:r>
              <a:rPr lang="en-US" sz="2800" i="1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n-GB" sz="2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A7C29909-383B-E56B-F305-0FE2E99AF4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0553" y="5605622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5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field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E4B4D9EC-3653-F447-36E8-7D38DE0C6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951" cy="812667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092467-147C-DD2F-FC81-178FF42B112C}"/>
              </a:ext>
            </a:extLst>
          </p:cNvPr>
          <p:cNvSpPr txBox="1">
            <a:spLocks/>
          </p:cNvSpPr>
          <p:nvPr/>
        </p:nvSpPr>
        <p:spPr>
          <a:xfrm>
            <a:off x="6174299" y="5805183"/>
            <a:ext cx="5883022" cy="578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  David Brewer, </a:t>
            </a:r>
            <a:r>
              <a:rPr lang="en-US" sz="2800">
                <a:solidFill>
                  <a:schemeClr val="bg1"/>
                </a:solidFill>
                <a:latin typeface="Trebuchet MS" panose="020B0603020202020204" pitchFamily="34" charset="0"/>
              </a:rPr>
              <a:t>Wood Advent</a:t>
            </a:r>
            <a:r>
              <a:rPr lang="en-US" sz="2800" i="1">
                <a:solidFill>
                  <a:schemeClr val="bg1"/>
                </a:solidFill>
                <a:latin typeface="Trebuchet MS" panose="020B0603020202020204" pitchFamily="34" charset="0"/>
              </a:rPr>
              <a:t> Farm </a:t>
            </a:r>
            <a:endParaRPr lang="en-GB" sz="2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Graphic 3" descr="Marker with solid fill">
            <a:extLst>
              <a:ext uri="{FF2B5EF4-FFF2-40B4-BE49-F238E27FC236}">
                <a16:creationId xmlns:a16="http://schemas.microsoft.com/office/drawing/2014/main" id="{2DB57086-E040-ACED-813A-BDE7539EF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1691" y="5605622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3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6F93-3FAC-524A-9ACD-307CA492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grass, person, outdoor&#10;&#10;Description automatically generated">
            <a:extLst>
              <a:ext uri="{FF2B5EF4-FFF2-40B4-BE49-F238E27FC236}">
                <a16:creationId xmlns:a16="http://schemas.microsoft.com/office/drawing/2014/main" id="{D846D6E6-CCC1-27F2-78BE-BFF898268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3335"/>
            <a:ext cx="12192000" cy="8128000"/>
          </a:xfrm>
        </p:spPr>
      </p:pic>
      <p:sp>
        <p:nvSpPr>
          <p:cNvPr id="4" name="Tit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B0E407-D3D4-BBFA-BC2D-2720D8104EC1}"/>
              </a:ext>
            </a:extLst>
          </p:cNvPr>
          <p:cNvSpPr txBox="1">
            <a:spLocks/>
          </p:cNvSpPr>
          <p:nvPr/>
        </p:nvSpPr>
        <p:spPr>
          <a:xfrm>
            <a:off x="6174299" y="5805183"/>
            <a:ext cx="5883022" cy="578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  Anthony Bellamy, </a:t>
            </a:r>
            <a:r>
              <a:rPr lang="en-US" sz="2800" err="1">
                <a:solidFill>
                  <a:schemeClr val="bg1"/>
                </a:solidFill>
                <a:latin typeface="Trebuchet MS" panose="020B0603020202020204" pitchFamily="34" charset="0"/>
              </a:rPr>
              <a:t>Pawlett</a:t>
            </a:r>
            <a:r>
              <a:rPr lang="en-US" sz="2800">
                <a:solidFill>
                  <a:schemeClr val="bg1"/>
                </a:solidFill>
                <a:latin typeface="Trebuchet MS" panose="020B0603020202020204" pitchFamily="34" charset="0"/>
              </a:rPr>
              <a:t> Hams</a:t>
            </a:r>
            <a:endParaRPr lang="en-GB" sz="2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Graphic 5" descr="Marker with solid fill">
            <a:extLst>
              <a:ext uri="{FF2B5EF4-FFF2-40B4-BE49-F238E27FC236}">
                <a16:creationId xmlns:a16="http://schemas.microsoft.com/office/drawing/2014/main" id="{C7565DBE-DEE1-7083-6A4F-E0D82FCE29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1691" y="5605622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5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898670DD-2BD9-500B-0760-43B8A3CE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744" y="-1408814"/>
            <a:ext cx="6287829" cy="8383772"/>
          </a:xfrm>
          <a:prstGeom prst="rect">
            <a:avLst/>
          </a:prstGeom>
        </p:spPr>
      </p:pic>
      <p:pic>
        <p:nvPicPr>
          <p:cNvPr id="14" name="Picture 13" descr="A group of people walking in a field&#10;&#10;Description automatically generated with medium confidence">
            <a:extLst>
              <a:ext uri="{FF2B5EF4-FFF2-40B4-BE49-F238E27FC236}">
                <a16:creationId xmlns:a16="http://schemas.microsoft.com/office/drawing/2014/main" id="{68753332-FBD0-4317-F4EF-FCC335BC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085" y="-177802"/>
            <a:ext cx="6096001" cy="8128002"/>
          </a:xfrm>
          <a:prstGeom prst="rect">
            <a:avLst/>
          </a:prstGeom>
        </p:spPr>
      </p:pic>
      <p:sp>
        <p:nvSpPr>
          <p:cNvPr id="5" name="Tit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43E6E2F-C5E7-F8B7-BD12-11BA6B468926}"/>
              </a:ext>
            </a:extLst>
          </p:cNvPr>
          <p:cNvSpPr txBox="1">
            <a:spLocks/>
          </p:cNvSpPr>
          <p:nvPr/>
        </p:nvSpPr>
        <p:spPr>
          <a:xfrm>
            <a:off x="5645888" y="5805183"/>
            <a:ext cx="6411433" cy="5637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  Dougal Hosford, </a:t>
            </a:r>
            <a:r>
              <a:rPr lang="en-US" sz="2800" err="1">
                <a:solidFill>
                  <a:schemeClr val="bg1"/>
                </a:solidFill>
                <a:latin typeface="Trebuchet MS" panose="020B0603020202020204" pitchFamily="34" charset="0"/>
              </a:rPr>
              <a:t>Travellers</a:t>
            </a:r>
            <a:r>
              <a:rPr lang="en-US" sz="2800">
                <a:solidFill>
                  <a:schemeClr val="bg1"/>
                </a:solidFill>
                <a:latin typeface="Trebuchet MS" panose="020B0603020202020204" pitchFamily="34" charset="0"/>
              </a:rPr>
              <a:t> Rest</a:t>
            </a:r>
            <a:r>
              <a:rPr lang="en-US" sz="2800" i="1">
                <a:solidFill>
                  <a:schemeClr val="bg1"/>
                </a:solidFill>
                <a:latin typeface="Trebuchet MS" panose="020B0603020202020204" pitchFamily="34" charset="0"/>
              </a:rPr>
              <a:t> Farm </a:t>
            </a:r>
            <a:endParaRPr lang="en-GB" sz="2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Graphic 5" descr="Marker with solid fill">
            <a:extLst>
              <a:ext uri="{FF2B5EF4-FFF2-40B4-BE49-F238E27FC236}">
                <a16:creationId xmlns:a16="http://schemas.microsoft.com/office/drawing/2014/main" id="{24B2A4C6-C69A-35A8-054C-CBF8C25E15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3280" y="5634435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0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c8f3e8-574e-4a28-93ee-37008c11ece2" xsi:nil="true"/>
    <lcf76f155ced4ddcb4097134ff3c332f xmlns="a2dec099-2e77-49e1-b675-b836661b7701">
      <Terms xmlns="http://schemas.microsoft.com/office/infopath/2007/PartnerControls"/>
    </lcf76f155ced4ddcb4097134ff3c332f>
    <SharedWithUsers xmlns="4ac8f3e8-574e-4a28-93ee-37008c11ece2">
      <UserInfo>
        <DisplayName>Robyn Brown</DisplayName>
        <AccountId>2345</AccountId>
        <AccountType/>
      </UserInfo>
      <UserInfo>
        <DisplayName>Gary Rumbold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B0F8F72D978D408FD3684035BBA607" ma:contentTypeVersion="16" ma:contentTypeDescription="Create a new document." ma:contentTypeScope="" ma:versionID="b2b01a2a0b2e0f4050e055eb21d9ea1a">
  <xsd:schema xmlns:xsd="http://www.w3.org/2001/XMLSchema" xmlns:xs="http://www.w3.org/2001/XMLSchema" xmlns:p="http://schemas.microsoft.com/office/2006/metadata/properties" xmlns:ns2="a2dec099-2e77-49e1-b675-b836661b7701" xmlns:ns3="4ac8f3e8-574e-4a28-93ee-37008c11ece2" targetNamespace="http://schemas.microsoft.com/office/2006/metadata/properties" ma:root="true" ma:fieldsID="2d9742841c975eb2aa06064390d3ed58" ns2:_="" ns3:_="">
    <xsd:import namespace="a2dec099-2e77-49e1-b675-b836661b7701"/>
    <xsd:import namespace="4ac8f3e8-574e-4a28-93ee-37008c11ec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ec099-2e77-49e1-b675-b836661b7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f9b72ab-bba4-483e-9640-b778369433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8f3e8-574e-4a28-93ee-37008c11ec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fcc68-c8e0-420a-b89e-4560ad73b933}" ma:internalName="TaxCatchAll" ma:showField="CatchAllData" ma:web="4ac8f3e8-574e-4a28-93ee-37008c11ec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90C6AB-D1FB-44E3-857D-83B1CE1667BE}">
  <ds:schemaRefs>
    <ds:schemaRef ds:uri="4ac8f3e8-574e-4a28-93ee-37008c11ece2"/>
    <ds:schemaRef ds:uri="a2dec099-2e77-49e1-b675-b836661b770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7A708A-69E2-4B27-9BE2-6ED402D31B81}">
  <ds:schemaRefs>
    <ds:schemaRef ds:uri="4ac8f3e8-574e-4a28-93ee-37008c11ece2"/>
    <ds:schemaRef ds:uri="a2dec099-2e77-49e1-b675-b836661b77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A5AF75-8439-4699-9E2F-0223348E3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122</Words>
  <Application>Microsoft Macintosh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Office Theme</vt:lpstr>
      <vt:lpstr>PowerPoint Presentation</vt:lpstr>
      <vt:lpstr>“A Better Environment For All”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Brown</dc:creator>
  <cp:lastModifiedBy>Ted Roberts</cp:lastModifiedBy>
  <cp:revision>5</cp:revision>
  <dcterms:created xsi:type="dcterms:W3CDTF">2022-12-08T10:30:10Z</dcterms:created>
  <dcterms:modified xsi:type="dcterms:W3CDTF">2023-01-27T17:52:25Z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0x0101003FB0F8F72D978D408FD3684035BBA607</vt:lpwstr>
  </property>
  <property fmtid="{D5CDD505-2E9C-101B-9397-08002B2CF9AE}" pid="3" name="MediaServiceImageTags">
    <vt:lpwstr/>
  </property>
</Properties>
</file>