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3702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9697B0-21B1-4D17-BA46-BE69C7FCF929}" v="4" dt="2022-12-23T09:05:45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18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Woodward" userId="2de59fd5-a591-4c72-8d39-37b6a6de42d9" providerId="ADAL" clId="{A29697B0-21B1-4D17-BA46-BE69C7FCF929}"/>
    <pc:docChg chg="modSld">
      <pc:chgData name="James Woodward" userId="2de59fd5-a591-4c72-8d39-37b6a6de42d9" providerId="ADAL" clId="{A29697B0-21B1-4D17-BA46-BE69C7FCF929}" dt="2022-12-23T09:05:45.091" v="21"/>
      <pc:docMkLst>
        <pc:docMk/>
      </pc:docMkLst>
      <pc:sldChg chg="addSp modSp mod">
        <pc:chgData name="James Woodward" userId="2de59fd5-a591-4c72-8d39-37b6a6de42d9" providerId="ADAL" clId="{A29697B0-21B1-4D17-BA46-BE69C7FCF929}" dt="2022-12-23T09:05:35.349" v="20" actId="1076"/>
        <pc:sldMkLst>
          <pc:docMk/>
          <pc:sldMk cId="4166697674" sldId="256"/>
        </pc:sldMkLst>
        <pc:picChg chg="add mod">
          <ac:chgData name="James Woodward" userId="2de59fd5-a591-4c72-8d39-37b6a6de42d9" providerId="ADAL" clId="{A29697B0-21B1-4D17-BA46-BE69C7FCF929}" dt="2022-12-23T09:02:49.299" v="4" actId="1076"/>
          <ac:picMkLst>
            <pc:docMk/>
            <pc:sldMk cId="4166697674" sldId="256"/>
            <ac:picMk id="3" creationId="{4C67C104-4AE4-F3FF-73E9-698121B9C259}"/>
          </ac:picMkLst>
        </pc:picChg>
        <pc:picChg chg="add mod">
          <ac:chgData name="James Woodward" userId="2de59fd5-a591-4c72-8d39-37b6a6de42d9" providerId="ADAL" clId="{A29697B0-21B1-4D17-BA46-BE69C7FCF929}" dt="2022-12-23T09:03:51.830" v="11" actId="1076"/>
          <ac:picMkLst>
            <pc:docMk/>
            <pc:sldMk cId="4166697674" sldId="256"/>
            <ac:picMk id="6" creationId="{15B0B355-5981-D7EB-4B32-03367C975E26}"/>
          </ac:picMkLst>
        </pc:picChg>
        <pc:picChg chg="add mod modCrop">
          <ac:chgData name="James Woodward" userId="2de59fd5-a591-4c72-8d39-37b6a6de42d9" providerId="ADAL" clId="{A29697B0-21B1-4D17-BA46-BE69C7FCF929}" dt="2022-12-23T09:05:35.349" v="20" actId="1076"/>
          <ac:picMkLst>
            <pc:docMk/>
            <pc:sldMk cId="4166697674" sldId="256"/>
            <ac:picMk id="9" creationId="{366FE453-DFCD-2040-5757-A7A6AB8C738E}"/>
          </ac:picMkLst>
        </pc:picChg>
      </pc:sldChg>
      <pc:sldChg chg="addSp modSp">
        <pc:chgData name="James Woodward" userId="2de59fd5-a591-4c72-8d39-37b6a6de42d9" providerId="ADAL" clId="{A29697B0-21B1-4D17-BA46-BE69C7FCF929}" dt="2022-12-23T09:05:45.091" v="21"/>
        <pc:sldMkLst>
          <pc:docMk/>
          <pc:sldMk cId="3561374711" sldId="257"/>
        </pc:sldMkLst>
        <pc:picChg chg="add mod">
          <ac:chgData name="James Woodward" userId="2de59fd5-a591-4c72-8d39-37b6a6de42d9" providerId="ADAL" clId="{A29697B0-21B1-4D17-BA46-BE69C7FCF929}" dt="2022-12-23T09:05:45.091" v="21"/>
          <ac:picMkLst>
            <pc:docMk/>
            <pc:sldMk cId="3561374711" sldId="257"/>
            <ac:picMk id="3" creationId="{D0705427-DBDD-0F13-030C-4B2BD41F4764}"/>
          </ac:picMkLst>
        </pc:picChg>
        <pc:picChg chg="add mod">
          <ac:chgData name="James Woodward" userId="2de59fd5-a591-4c72-8d39-37b6a6de42d9" providerId="ADAL" clId="{A29697B0-21B1-4D17-BA46-BE69C7FCF929}" dt="2022-12-23T09:05:45.091" v="21"/>
          <ac:picMkLst>
            <pc:docMk/>
            <pc:sldMk cId="3561374711" sldId="257"/>
            <ac:picMk id="5" creationId="{F5E0E5DA-FDAE-511A-57DB-B12BD2AB154B}"/>
          </ac:picMkLst>
        </pc:picChg>
        <pc:picChg chg="add mod">
          <ac:chgData name="James Woodward" userId="2de59fd5-a591-4c72-8d39-37b6a6de42d9" providerId="ADAL" clId="{A29697B0-21B1-4D17-BA46-BE69C7FCF929}" dt="2022-12-23T09:05:45.091" v="21"/>
          <ac:picMkLst>
            <pc:docMk/>
            <pc:sldMk cId="3561374711" sldId="257"/>
            <ac:picMk id="6" creationId="{1DAE3E42-5279-A2E3-76AD-40422065F4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4E3AD-27E5-4A6F-889E-D01CD1E809FE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215B3-5AC3-4DAE-9E96-ABD6BE467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6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9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2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60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59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7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459252-BDD1-49FA-9CF8-76440EA36474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16C793-D726-485A-B250-DC76916BA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0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12F4-9F2E-44A6-8FBB-BF412BA22E61}" type="datetimeFigureOut">
              <a:rPr lang="en-GB" smtClean="0"/>
              <a:t>23/12/2022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38703-610B-40E2-B80A-4BC1DD53C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87AF78E9-FA3B-B722-36EC-4236AD21A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4014" y="654864"/>
            <a:ext cx="8983972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400" spc="-100" baseline="30000" dirty="0">
              <a:solidFill>
                <a:srgbClr val="000000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spc="-100" baseline="30000" dirty="0">
                <a:solidFill>
                  <a:srgbClr val="000000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State of the Four Nations: Food and farming policy across the UK</a:t>
            </a:r>
            <a:endParaRPr lang="en-GB" sz="4400" b="1" spc="-100" baseline="30000" dirty="0">
              <a:solidFill>
                <a:srgbClr val="000000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/>
            <a:endParaRPr lang="en-GB" sz="4400" b="1" spc="-100" baseline="300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/>
            <a:endParaRPr lang="en-GB" sz="4400" b="1" spc="-100" baseline="300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/>
            <a:endParaRPr lang="en-GB" sz="4400" b="1" spc="-100" baseline="30000" dirty="0">
              <a:solidFill>
                <a:schemeClr val="bg1"/>
              </a:solidFill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b="1" spc="-100" baseline="300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Amy Willoughby (chair), Katie Palmer, Kerry Melville, Pete Ritchie, and James Woodward</a:t>
            </a:r>
          </a:p>
          <a:p>
            <a:pPr algn="ctr"/>
            <a:endParaRPr lang="en-GB" sz="4400" b="1" spc="-100" baseline="3000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b="1" spc="-100" baseline="30000" dirty="0">
                <a:solidFill>
                  <a:schemeClr val="bg1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ORFC 2023</a:t>
            </a: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C67C104-4AE4-F3FF-73E9-698121B9C2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37" y="6182595"/>
            <a:ext cx="1604014" cy="588808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15B0B355-5981-D7EB-4B32-03367C975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52" y="6138143"/>
            <a:ext cx="1388777" cy="689759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66FE453-DFCD-2040-5757-A7A6AB8C73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5545"/>
          <a:stretch/>
        </p:blipFill>
        <p:spPr>
          <a:xfrm>
            <a:off x="5507138" y="6153192"/>
            <a:ext cx="1604014" cy="6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92758"/>
            <a:ext cx="12192000" cy="7652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B15D6-A3F3-2D56-07DB-D8AAE2F3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241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State of the Four UK Nations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835798-6EE2-01D2-583D-875275760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865849"/>
              </p:ext>
            </p:extLst>
          </p:nvPr>
        </p:nvGraphicFramePr>
        <p:xfrm>
          <a:off x="838200" y="1495765"/>
          <a:ext cx="10515600" cy="33800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89420">
                  <a:extLst>
                    <a:ext uri="{9D8B030D-6E8A-4147-A177-3AD203B41FA5}">
                      <a16:colId xmlns:a16="http://schemas.microsoft.com/office/drawing/2014/main" val="352609081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882655727"/>
                    </a:ext>
                  </a:extLst>
                </a:gridCol>
                <a:gridCol w="2068642">
                  <a:extLst>
                    <a:ext uri="{9D8B030D-6E8A-4147-A177-3AD203B41FA5}">
                      <a16:colId xmlns:a16="http://schemas.microsoft.com/office/drawing/2014/main" val="534038228"/>
                    </a:ext>
                  </a:extLst>
                </a:gridCol>
                <a:gridCol w="1725618">
                  <a:extLst>
                    <a:ext uri="{9D8B030D-6E8A-4147-A177-3AD203B41FA5}">
                      <a16:colId xmlns:a16="http://schemas.microsoft.com/office/drawing/2014/main" val="7204571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4872275"/>
                    </a:ext>
                  </a:extLst>
                </a:gridCol>
              </a:tblGrid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Issues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England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Scotland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Wales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Ireland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053296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Bill</a:t>
                      </a:r>
                      <a:endParaRPr lang="en-GB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71437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Lagging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</a:t>
                      </a:r>
                      <a:endParaRPr lang="en-GB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Lagging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563473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 reform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</a:t>
                      </a:r>
                      <a:endParaRPr lang="en-GB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Lagging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390567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insecurity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</a:t>
                      </a:r>
                      <a:endParaRPr lang="en-GB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</a:t>
                      </a:r>
                      <a:endParaRPr lang="en-GB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727805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Universal Free School Meals</a:t>
                      </a:r>
                      <a:endParaRPr lang="en-GB" sz="18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Lagging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</a:t>
                      </a:r>
                      <a:endParaRPr lang="en-GB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</a:t>
                      </a:r>
                      <a:endParaRPr lang="en-GB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8164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Eating 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Lagging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69144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deal standards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Lagging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9911413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procurement 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156508"/>
                  </a:ext>
                </a:extLst>
              </a:tr>
              <a:tr h="351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food systems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Leading</a:t>
                      </a:r>
                      <a:endParaRPr lang="en-GB" sz="18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Looming</a:t>
                      </a:r>
                      <a:endParaRPr lang="en-GB" sz="18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55992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6B6B94A-1B4D-7B35-8FE6-30D7247F8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7959" y="6232667"/>
            <a:ext cx="1452033" cy="488665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D0705427-DBDD-0F13-030C-4B2BD41F47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37" y="6182595"/>
            <a:ext cx="1604014" cy="588808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F5E0E5DA-FDAE-511A-57DB-B12BD2AB1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52" y="6138143"/>
            <a:ext cx="1388777" cy="68975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DAE3E42-5279-A2E3-76AD-40422065F4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15545"/>
          <a:stretch/>
        </p:blipFill>
        <p:spPr>
          <a:xfrm>
            <a:off x="5507138" y="6153192"/>
            <a:ext cx="1604014" cy="6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4711"/>
      </p:ext>
    </p:extLst>
  </p:cSld>
  <p:clrMapOvr>
    <a:masterClrMapping/>
  </p:clrMapOvr>
</p:sld>
</file>

<file path=ppt/theme/theme1.xml><?xml version="1.0" encoding="utf-8"?>
<a:theme xmlns:a="http://schemas.openxmlformats.org/drawingml/2006/main" name="Sustain colours">
  <a:themeElements>
    <a:clrScheme name="Custom 1">
      <a:dk1>
        <a:srgbClr val="3A3A3A"/>
      </a:dk1>
      <a:lt1>
        <a:srgbClr val="F4F0E7"/>
      </a:lt1>
      <a:dk2>
        <a:srgbClr val="DCCEB1"/>
      </a:dk2>
      <a:lt2>
        <a:srgbClr val="F58720"/>
      </a:lt2>
      <a:accent1>
        <a:srgbClr val="FCB315"/>
      </a:accent1>
      <a:accent2>
        <a:srgbClr val="109E4D"/>
      </a:accent2>
      <a:accent3>
        <a:srgbClr val="CDDDC8"/>
      </a:accent3>
      <a:accent4>
        <a:srgbClr val="EC2D23"/>
      </a:accent4>
      <a:accent5>
        <a:srgbClr val="87C6EF"/>
      </a:accent5>
      <a:accent6>
        <a:srgbClr val="D6B6C8"/>
      </a:accent6>
      <a:hlink>
        <a:srgbClr val="325BD6"/>
      </a:hlink>
      <a:folHlink>
        <a:srgbClr val="B1568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stain colours" id="{B4183329-0019-4088-993A-A133CE923A2E}" vid="{C3DBDDC4-F433-4197-B17F-818973DEA0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9ff1e4-b618-47ee-852c-72d69d563a5e">
      <Terms xmlns="http://schemas.microsoft.com/office/infopath/2007/PartnerControls"/>
    </lcf76f155ced4ddcb4097134ff3c332f>
    <TaxCatchAll xmlns="d7141c57-0004-43f4-9aa0-79b62ce4a7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FF0A6A9ACCF4294A4D145F7636654" ma:contentTypeVersion="16" ma:contentTypeDescription="Create a new document." ma:contentTypeScope="" ma:versionID="93d781245177a9e511534bb1df0a125b">
  <xsd:schema xmlns:xsd="http://www.w3.org/2001/XMLSchema" xmlns:xs="http://www.w3.org/2001/XMLSchema" xmlns:p="http://schemas.microsoft.com/office/2006/metadata/properties" xmlns:ns2="449ff1e4-b618-47ee-852c-72d69d563a5e" xmlns:ns3="d7141c57-0004-43f4-9aa0-79b62ce4a739" targetNamespace="http://schemas.microsoft.com/office/2006/metadata/properties" ma:root="true" ma:fieldsID="64569d911b09fc4d3765b706d19b0f05" ns2:_="" ns3:_="">
    <xsd:import namespace="449ff1e4-b618-47ee-852c-72d69d563a5e"/>
    <xsd:import namespace="d7141c57-0004-43f4-9aa0-79b62ce4a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9ff1e4-b618-47ee-852c-72d69d563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3da009a-0063-440f-8cb9-bbec2be1f0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41c57-0004-43f4-9aa0-79b62ce4a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fce690-e5e9-4608-a5eb-5e2bba1e3021}" ma:internalName="TaxCatchAll" ma:showField="CatchAllData" ma:web="d7141c57-0004-43f4-9aa0-79b62ce4a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E3B834-BBD8-414B-BD3E-9C8104443BCB}">
  <ds:schemaRefs>
    <ds:schemaRef ds:uri="http://schemas.microsoft.com/office/2006/metadata/properties"/>
    <ds:schemaRef ds:uri="http://schemas.microsoft.com/office/infopath/2007/PartnerControls"/>
    <ds:schemaRef ds:uri="449ff1e4-b618-47ee-852c-72d69d563a5e"/>
    <ds:schemaRef ds:uri="d7141c57-0004-43f4-9aa0-79b62ce4a739"/>
  </ds:schemaRefs>
</ds:datastoreItem>
</file>

<file path=customXml/itemProps2.xml><?xml version="1.0" encoding="utf-8"?>
<ds:datastoreItem xmlns:ds="http://schemas.openxmlformats.org/officeDocument/2006/customXml" ds:itemID="{EF74FBB3-A809-4246-934C-7ABF150C97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E86492-9CEB-4186-9D35-822517D7D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9ff1e4-b618-47ee-852c-72d69d563a5e"/>
    <ds:schemaRef ds:uri="d7141c57-0004-43f4-9aa0-79b62ce4a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98</Words>
  <Application>Microsoft Office PowerPoint</Application>
  <PresentationFormat>Widescreen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Sustain colours</vt:lpstr>
      <vt:lpstr>PowerPoint Presentation</vt:lpstr>
      <vt:lpstr>State of the Four UK Nations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</dc:creator>
  <cp:lastModifiedBy>James Woodward</cp:lastModifiedBy>
  <cp:revision>11</cp:revision>
  <dcterms:created xsi:type="dcterms:W3CDTF">2018-10-16T09:24:32Z</dcterms:created>
  <dcterms:modified xsi:type="dcterms:W3CDTF">2022-12-23T09:08:05Z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0x010100B57FF0A6A9ACCF4294A4D145F7636654</vt:lpwstr>
  </property>
  <property fmtid="{D5CDD505-2E9C-101B-9397-08002B2CF9AE}" pid="3" name="MediaServiceImageTags">
    <vt:lpwstr/>
  </property>
</Properties>
</file>