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92" r:id="rId3"/>
    <p:sldId id="347" r:id="rId4"/>
    <p:sldId id="336" r:id="rId5"/>
    <p:sldId id="341" r:id="rId6"/>
    <p:sldId id="345" r:id="rId7"/>
    <p:sldId id="295" r:id="rId8"/>
    <p:sldId id="348" r:id="rId9"/>
    <p:sldId id="346" r:id="rId10"/>
    <p:sldId id="340" r:id="rId11"/>
    <p:sldId id="342" r:id="rId12"/>
    <p:sldId id="343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79789-A9C4-4876-867C-F189E815F223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ED4C3-C995-4ABA-9BF4-07787B8FF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1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8D0A0-8894-4C83-8628-C7CFB6AB11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41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spend time on farms</a:t>
            </a:r>
          </a:p>
          <a:p>
            <a:endParaRPr lang="en-GB" dirty="0"/>
          </a:p>
          <a:p>
            <a:r>
              <a:rPr lang="en-GB" dirty="0"/>
              <a:t>We have learnt so much. It changes our intentions, our motivations and our perspective as bakers</a:t>
            </a:r>
          </a:p>
          <a:p>
            <a:endParaRPr lang="en-GB" dirty="0"/>
          </a:p>
          <a:p>
            <a:r>
              <a:rPr lang="en-GB" dirty="0"/>
              <a:t>Feedback loops are our biggest advantage over the big food system. When our network has a problem ,we solve it really quick.</a:t>
            </a:r>
          </a:p>
          <a:p>
            <a:endParaRPr lang="en-GB" dirty="0"/>
          </a:p>
          <a:p>
            <a:r>
              <a:rPr lang="en-GB" dirty="0"/>
              <a:t>Everyone round the table means different perspectives, smashing through assumption, committing to the problem and internalising the work. Diversity at every level –a diversity of minds = resilience.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ED4C3-C995-4ABA-9BF4-07787B8FF8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35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back to the bakery -  ill just introduce Small food bakery to you – in an old school building on the edge of the city</a:t>
            </a:r>
          </a:p>
          <a:p>
            <a:r>
              <a:rPr lang="en-GB" dirty="0"/>
              <a:t>Now a complex of studios and offices used by artists, makers and creative businesses called Primary</a:t>
            </a:r>
          </a:p>
          <a:p>
            <a:r>
              <a:rPr lang="en-GB" dirty="0"/>
              <a:t>I was invited to take a lease on this space three years ago - as a cook and baker with a view to converting the old school kitchen into something that could serve the local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2A5FE-D3DF-4513-B0FD-B7C866EB392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12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1807-8C5E-4B62-9C28-6A36DEB12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585EC-93EA-409A-9D63-9B9CD72E9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2C664-2B17-4180-A66E-7A6AFF9A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5807-F887-4891-874D-91BD894166F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528B-EBB6-4BB9-ABF2-BEF31F54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F32C8-6A87-4DB6-8D92-EC03F8BA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A7A-0980-43DF-93CD-EEA6C45D6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0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CDC31-FA25-46DC-92FA-1935FAE1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48842-0D2D-4989-AB5E-E4633A561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24F5-2EF5-4022-BFDE-66CB8098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5807-F887-4891-874D-91BD894166F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27170-87A8-43F9-9982-4777944E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2AECC-5256-4C3A-A427-690B7B6D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A7A-0980-43DF-93CD-EEA6C45D6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7BB0A3-B763-459B-BAC5-A3B6DFB396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22C08-5772-4B22-A938-68EBED78E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C0D33-CC32-4D8E-B9BF-EA3EB638B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5807-F887-4891-874D-91BD894166F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CD69F-C7CB-4D76-A3BF-39A4A1A2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B9D6-C251-4EB8-8B2E-12B2A71E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A7A-0980-43DF-93CD-EEA6C45D6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2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F8DA-8821-43F3-9994-7B8633BA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8B8C-BB6D-4F0F-A976-732A19502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7D5A6-7210-4432-BF48-2D4662C7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5807-F887-4891-874D-91BD894166F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D9CF-89C4-4FD9-9159-C1E9C11A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51B90-6EEC-46B2-B289-69A36A40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A7A-0980-43DF-93CD-EEA6C45D6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2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80AA-02A5-45A6-AFBC-E95950EF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79E49-F802-4F14-B4B5-0086095E9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72579-71B9-4F00-B458-D3C96184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5807-F887-4891-874D-91BD894166F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D4846-3116-486C-852E-742C5D6F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8B122-37F7-46C7-A40E-EE868374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A7A-0980-43DF-93CD-EEA6C45D6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2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84487-FAF4-47DF-B183-E769A154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E82C0-9457-44C0-9ADA-F7F2E9E56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2686B-63F2-482B-AB54-32A01EBAB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1ABB3-C774-4115-895A-AC7BA131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5807-F887-4891-874D-91BD894166F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96BC5-651F-448D-B632-08359DDB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A6E1F-AD7D-45F4-8A9A-AB406F03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A7A-0980-43DF-93CD-EEA6C45D6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25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5D3D-DE6C-4EE1-9565-11888B82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27553-A0D8-4500-89CD-6FE73B2C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15068-0587-4AC6-8187-34A248322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42DD8-8BDC-4EA6-BCB4-F8030C334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08BA3-F269-4314-A24F-1A9D479B9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F4C4E-FA66-4431-ABD5-0143D106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5807-F887-4891-874D-91BD894166F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D427A-E8A7-477F-B645-C5303D0A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8F71E-6756-4468-9A5F-3DCC9A5B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A7A-0980-43DF-93CD-EEA6C45D6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0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E0D9-7FC0-486B-A715-FA474913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EF22A-A413-4DF7-962A-4415ACF9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5807-F887-4891-874D-91BD894166F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46BE5-4130-43FC-ADFA-371A4A6C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EC5CE-8CFC-47EF-975E-B0DA7B5B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A7A-0980-43DF-93CD-EEA6C45D6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6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8CC830-6415-4F1C-B93F-B305642B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5807-F887-4891-874D-91BD894166F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0732A-D27E-4B44-BBCA-9F2BBF20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8C497-CE81-47C5-B264-D44F9D93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A7A-0980-43DF-93CD-EEA6C45D6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98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07C1-4AC0-4A68-B952-7BAA45F4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4DD06-73E2-452F-A62E-ACA05317F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18C8A-5F49-4554-A18B-074FA18F8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EE141-B89C-4A3A-A8C9-BCE94984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5807-F887-4891-874D-91BD894166F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4E8CB-AA36-49E9-A0D0-E1E6D1F6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5B4D1-724B-44FC-B2AE-C081116E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A7A-0980-43DF-93CD-EEA6C45D6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4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E03F-B7A9-4A6C-AA32-365D482A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14C9E-169E-4F26-AF92-1A9614622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8D285-6724-46C6-83F6-640934857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AB2C6-1BC5-41D8-9702-E79AC19AA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5807-F887-4891-874D-91BD894166F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6A9C7-1148-429C-BF99-6F106C32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FF7C9-ADDE-45C2-87D5-EC04757C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A7A-0980-43DF-93CD-EEA6C45D6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08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0A3351-5311-4B01-9435-58D6FBC5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5E2E3-605C-4967-8DDD-F286CFE5A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FF085-6B24-46E2-B0C6-585778937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95807-F887-4891-874D-91BD894166F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31CB7-5A6F-4091-A036-08D09B73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B0633-CD0A-47F0-939F-9DBFD7CA2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1A7A-0980-43DF-93CD-EEA6C45D6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0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99C67-E4AC-42D8-8A87-ECAEC23AC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117" y="119063"/>
            <a:ext cx="5458656" cy="6619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A3817E-F563-4022-A3BA-37A81CCD3E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2"/>
          <a:stretch/>
        </p:blipFill>
        <p:spPr>
          <a:xfrm>
            <a:off x="521109" y="119062"/>
            <a:ext cx="4973008" cy="663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0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BD66-E1D7-DC88-0014-4B3CCB0B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6C09E9F-FF70-E5C4-82D0-0DF37D5A9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587374"/>
            <a:ext cx="5559172" cy="555373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5ACBE8-177B-92A7-2F9B-EF21C6B2D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4" y="0"/>
            <a:ext cx="5397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3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DCEF-6C8B-6F84-DFC2-B326860E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FFE20E-B417-3829-0E60-98896A338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76674" y="1076326"/>
            <a:ext cx="6096000" cy="45719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8C027-4FAD-9B19-61C1-D039B41C7D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452" y="-228600"/>
            <a:ext cx="375557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0577A-EC43-695E-71FF-581269A39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4825" y="-44767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0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7940-A669-325E-4566-38E3D76DEA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5CEE7-CA67-8777-37BD-103887CAE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B24D9-28B8-7BBA-7752-DC315F7733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2441BB-E5FE-7680-CCDD-2045AEDE2A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98579" y="-162954"/>
            <a:ext cx="5260973" cy="60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0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579E6C-ED2C-4DC1-921C-ABAAB65E28B3}"/>
              </a:ext>
            </a:extLst>
          </p:cNvPr>
          <p:cNvSpPr/>
          <p:nvPr/>
        </p:nvSpPr>
        <p:spPr>
          <a:xfrm>
            <a:off x="278317" y="2044903"/>
            <a:ext cx="11635365" cy="2768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‘As we make bread, we make ourselves’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Tara Jenson</a:t>
            </a:r>
          </a:p>
        </p:txBody>
      </p:sp>
    </p:spTree>
    <p:extLst>
      <p:ext uri="{BB962C8B-B14F-4D97-AF65-F5344CB8AC3E}">
        <p14:creationId xmlns:p14="http://schemas.microsoft.com/office/powerpoint/2010/main" val="115050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351A53-AADD-CF40-3D5D-C070D807CA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59682" y="478044"/>
            <a:ext cx="4084320" cy="34223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C36E58-9041-CD36-F247-668B91D0CB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640" y="2911120"/>
            <a:ext cx="3799840" cy="3799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D43B27-E28A-DED6-EAFA-63B3582F70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629" y="86080"/>
            <a:ext cx="4970531" cy="68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4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786D-39C4-35F3-771B-75C8958F8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730A4F-4E36-1441-8DD0-CDBAEA5303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20152" y="984945"/>
            <a:ext cx="4796177" cy="359713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1E6C88-450A-EA9D-15D8-6ED598BE4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33728" y="1456358"/>
            <a:ext cx="6373003" cy="4190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1E41B0-AA79-543C-52FB-A40039BF9F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77386" y="2530903"/>
            <a:ext cx="4768427" cy="35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3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FCA5EA-49B0-4378-BC9D-BAF810447D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07" y="688447"/>
            <a:ext cx="5481106" cy="54811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2176D6-A650-7AE2-C619-FCAAC94231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825" y="7620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7DF00F-6C1D-18D3-9628-686F6B917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0417" y="881658"/>
            <a:ext cx="7053262" cy="5289946"/>
          </a:xfr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C3A67AC-1F91-96B0-EC49-791BC9B873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49762" y="1067674"/>
            <a:ext cx="6097904" cy="45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EC5C-9D8A-02D6-452F-ED2A63A2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421FC-CC2E-2473-595F-D5782926AC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24840" y="857250"/>
            <a:ext cx="6858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7C8B55-8E68-4C6D-B2D5-81B8785C7C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363" y="1376363"/>
            <a:ext cx="5481637" cy="548163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456478-E230-4DDB-C250-6BED9A282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1388" y="901727"/>
            <a:ext cx="4770331" cy="3577748"/>
          </a:xfrm>
        </p:spPr>
      </p:pic>
    </p:spTree>
    <p:extLst>
      <p:ext uri="{BB962C8B-B14F-4D97-AF65-F5344CB8AC3E}">
        <p14:creationId xmlns:p14="http://schemas.microsoft.com/office/powerpoint/2010/main" val="8711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410" y="402167"/>
            <a:ext cx="4540249" cy="6053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C87071-54DB-4B18-9AB6-7B4888B100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87" y="402167"/>
            <a:ext cx="6053665" cy="60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4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9FD838-84D1-22B9-CACA-0C382F22D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204" y="297736"/>
            <a:ext cx="7556636" cy="640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7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7939-F584-10BE-F5C0-1910AA28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B3032-3520-D31B-6DD2-5614343DD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901" y="2506662"/>
            <a:ext cx="6057900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AEF2E-7870-FEE6-3ECA-F99EFE3BA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575" y="0"/>
            <a:ext cx="2647950" cy="2425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6F38F-72A5-A6A4-C1AF-3EE99FAA07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9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</TotalTime>
  <Words>178</Words>
  <Application>Microsoft Macintosh PowerPoint</Application>
  <PresentationFormat>Widescreen</PresentationFormat>
  <Paragraphs>16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bell</dc:creator>
  <cp:lastModifiedBy>Ted Roberts</cp:lastModifiedBy>
  <cp:revision>63</cp:revision>
  <dcterms:created xsi:type="dcterms:W3CDTF">2019-07-24T02:44:21Z</dcterms:created>
  <dcterms:modified xsi:type="dcterms:W3CDTF">2023-01-27T09:55:36Z</dcterms:modified>
</cp:coreProperties>
</file>