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4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drawing10.xml" ContentType="application/vnd.ms-office.drawingml.diagramDrawing+xml"/>
  <Override PartName="/ppt/theme/theme1.xml" ContentType="application/vnd.openxmlformats-officedocument.theme+xml"/>
  <Override PartName="/ppt/diagrams/layout8.xml" ContentType="application/vnd.openxmlformats-officedocument.drawingml.diagram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quickStyle6.xml" ContentType="application/vnd.openxmlformats-officedocument.drawingml.diagramStyl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layout6.xml" ContentType="application/vnd.openxmlformats-officedocument.drawingml.diagramLayout+xml"/>
  <Override PartName="/ppt/diagrams/colors10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8" r:id="rId3"/>
    <p:sldId id="257" r:id="rId4"/>
    <p:sldId id="286" r:id="rId5"/>
    <p:sldId id="285" r:id="rId6"/>
    <p:sldId id="287" r:id="rId7"/>
    <p:sldId id="263" r:id="rId8"/>
    <p:sldId id="264" r:id="rId9"/>
    <p:sldId id="293" r:id="rId10"/>
    <p:sldId id="265" r:id="rId11"/>
    <p:sldId id="266" r:id="rId12"/>
    <p:sldId id="294" r:id="rId13"/>
    <p:sldId id="268" r:id="rId14"/>
    <p:sldId id="269" r:id="rId15"/>
    <p:sldId id="270" r:id="rId16"/>
    <p:sldId id="272" r:id="rId17"/>
    <p:sldId id="281" r:id="rId18"/>
    <p:sldId id="289" r:id="rId19"/>
    <p:sldId id="290" r:id="rId20"/>
    <p:sldId id="291" r:id="rId21"/>
    <p:sldId id="283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78DE"/>
    <a:srgbClr val="52CAB8"/>
    <a:srgbClr val="B059D7"/>
    <a:srgbClr val="A955DD"/>
    <a:srgbClr val="0066CC"/>
    <a:srgbClr val="008080"/>
    <a:srgbClr val="33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vimeo.com/617197575/63a18213e5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pennyhooks.com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vimeo.com/617197575/63a18213e5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pennyhooks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69EA6-CB3E-45B9-880C-060AB428896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CDCD6E-EF4E-40B7-84A3-0780C62F3FA4}">
      <dgm:prSet/>
      <dgm:spPr>
        <a:solidFill>
          <a:srgbClr val="92D050"/>
        </a:solidFill>
      </dgm:spPr>
      <dgm:t>
        <a:bodyPr/>
        <a:lstStyle/>
        <a:p>
          <a:r>
            <a:rPr lang="en-GB" u="none" strike="noStrike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Pennyhooks Farm- Matt's Story</a:t>
          </a:r>
          <a:endParaRPr lang="en-GB"/>
        </a:p>
      </dgm:t>
    </dgm:pt>
    <dgm:pt modelId="{0279B443-92E0-443F-82DF-DBBA12EDFC87}" type="parTrans" cxnId="{3D26B14C-8CEF-4A5A-AA83-4B3C237FD0AC}">
      <dgm:prSet/>
      <dgm:spPr/>
      <dgm:t>
        <a:bodyPr/>
        <a:lstStyle/>
        <a:p>
          <a:endParaRPr lang="en-GB"/>
        </a:p>
      </dgm:t>
    </dgm:pt>
    <dgm:pt modelId="{9D4EF83A-D24A-4E1E-BF8B-E67D3A28BF45}" type="sibTrans" cxnId="{3D26B14C-8CEF-4A5A-AA83-4B3C237FD0AC}">
      <dgm:prSet/>
      <dgm:spPr/>
      <dgm:t>
        <a:bodyPr/>
        <a:lstStyle/>
        <a:p>
          <a:endParaRPr lang="en-GB"/>
        </a:p>
      </dgm:t>
    </dgm:pt>
    <dgm:pt modelId="{390FF505-6AED-44A3-883A-0573F6004586}" type="pres">
      <dgm:prSet presAssocID="{E0E69EA6-CB3E-45B9-880C-060AB428896B}" presName="linear" presStyleCnt="0">
        <dgm:presLayoutVars>
          <dgm:animLvl val="lvl"/>
          <dgm:resizeHandles val="exact"/>
        </dgm:presLayoutVars>
      </dgm:prSet>
      <dgm:spPr/>
    </dgm:pt>
    <dgm:pt modelId="{873E464D-B9A8-4608-8D1C-BBA5F3EDB4B8}" type="pres">
      <dgm:prSet presAssocID="{5ECDCD6E-EF4E-40B7-84A3-0780C62F3FA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50E9347-8AB0-4FFA-B40E-DA0862FA43D7}" type="presOf" srcId="{E0E69EA6-CB3E-45B9-880C-060AB428896B}" destId="{390FF505-6AED-44A3-883A-0573F6004586}" srcOrd="0" destOrd="0" presId="urn:microsoft.com/office/officeart/2005/8/layout/vList2"/>
    <dgm:cxn modelId="{3D26B14C-8CEF-4A5A-AA83-4B3C237FD0AC}" srcId="{E0E69EA6-CB3E-45B9-880C-060AB428896B}" destId="{5ECDCD6E-EF4E-40B7-84A3-0780C62F3FA4}" srcOrd="0" destOrd="0" parTransId="{0279B443-92E0-443F-82DF-DBBA12EDFC87}" sibTransId="{9D4EF83A-D24A-4E1E-BF8B-E67D3A28BF45}"/>
    <dgm:cxn modelId="{26D439DB-1D45-4D73-8A29-67293FCEBCFD}" type="presOf" srcId="{5ECDCD6E-EF4E-40B7-84A3-0780C62F3FA4}" destId="{873E464D-B9A8-4608-8D1C-BBA5F3EDB4B8}" srcOrd="0" destOrd="0" presId="urn:microsoft.com/office/officeart/2005/8/layout/vList2"/>
    <dgm:cxn modelId="{74F9F74D-B3E4-42FD-A3CD-2D02E6958766}" type="presParOf" srcId="{390FF505-6AED-44A3-883A-0573F6004586}" destId="{873E464D-B9A8-4608-8D1C-BBA5F3EDB4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E69EA6-CB3E-45B9-880C-060AB428896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D14B4D-CC25-4DF2-A1A9-7C0C4057A595}">
      <dgm:prSet/>
      <dgm:spPr>
        <a:solidFill>
          <a:srgbClr val="BE78DE"/>
        </a:solidFill>
      </dgm:spPr>
      <dgm:t>
        <a:bodyPr/>
        <a:lstStyle/>
        <a:p>
          <a:r>
            <a:rPr lang="en-US" dirty="0"/>
            <a:t>Pennyhooks</a:t>
          </a:r>
        </a:p>
      </dgm:t>
    </dgm:pt>
    <dgm:pt modelId="{CCD445A6-01B1-4850-A22B-9BC069685E5A}" type="parTrans" cxnId="{B8A52D38-E4BC-4762-8C6A-1D9C57C05F34}">
      <dgm:prSet/>
      <dgm:spPr/>
      <dgm:t>
        <a:bodyPr/>
        <a:lstStyle/>
        <a:p>
          <a:endParaRPr lang="en-US"/>
        </a:p>
      </dgm:t>
    </dgm:pt>
    <dgm:pt modelId="{92630D3B-8E91-4C6C-B252-7561ACE2856A}" type="sibTrans" cxnId="{B8A52D38-E4BC-4762-8C6A-1D9C57C05F34}">
      <dgm:prSet/>
      <dgm:spPr/>
      <dgm:t>
        <a:bodyPr/>
        <a:lstStyle/>
        <a:p>
          <a:endParaRPr lang="en-US"/>
        </a:p>
      </dgm:t>
    </dgm:pt>
    <dgm:pt modelId="{23FC530F-E99E-4EC0-BF96-EA45D4F59A87}">
      <dgm:prSet/>
      <dgm:spPr/>
      <dgm:t>
        <a:bodyPr/>
        <a:lstStyle/>
        <a:p>
          <a:r>
            <a:rPr lang="en-US" dirty="0"/>
            <a:t>Farm</a:t>
          </a:r>
        </a:p>
      </dgm:t>
    </dgm:pt>
    <dgm:pt modelId="{428F04F8-A201-4220-A685-8CEBC95DBFF9}" type="parTrans" cxnId="{A2A2C990-52AF-444F-9676-4555F569D259}">
      <dgm:prSet/>
      <dgm:spPr/>
      <dgm:t>
        <a:bodyPr/>
        <a:lstStyle/>
        <a:p>
          <a:endParaRPr lang="en-US"/>
        </a:p>
      </dgm:t>
    </dgm:pt>
    <dgm:pt modelId="{1314AA74-FD01-4D82-AF3A-EA726FA7CB66}" type="sibTrans" cxnId="{A2A2C990-52AF-444F-9676-4555F569D259}">
      <dgm:prSet/>
      <dgm:spPr/>
      <dgm:t>
        <a:bodyPr/>
        <a:lstStyle/>
        <a:p>
          <a:endParaRPr lang="en-US"/>
        </a:p>
      </dgm:t>
    </dgm:pt>
    <dgm:pt modelId="{8468ED51-2D5C-4090-B90B-FEA0297B080B}">
      <dgm:prSet/>
      <dgm:spPr/>
      <dgm:t>
        <a:bodyPr/>
        <a:lstStyle/>
        <a:p>
          <a:r>
            <a:rPr lang="en-US" dirty="0"/>
            <a:t>Trust</a:t>
          </a:r>
        </a:p>
      </dgm:t>
    </dgm:pt>
    <dgm:pt modelId="{CF466024-29A4-4341-A45D-4E17D6EE9B22}" type="parTrans" cxnId="{C2EDCF57-1CC4-4825-AF49-317C610F0B04}">
      <dgm:prSet/>
      <dgm:spPr/>
      <dgm:t>
        <a:bodyPr/>
        <a:lstStyle/>
        <a:p>
          <a:endParaRPr lang="en-US"/>
        </a:p>
      </dgm:t>
    </dgm:pt>
    <dgm:pt modelId="{D57C4BE6-325C-417E-B07E-6E8DBD3547C1}" type="sibTrans" cxnId="{C2EDCF57-1CC4-4825-AF49-317C610F0B04}">
      <dgm:prSet/>
      <dgm:spPr/>
      <dgm:t>
        <a:bodyPr/>
        <a:lstStyle/>
        <a:p>
          <a:endParaRPr lang="en-US"/>
        </a:p>
      </dgm:t>
    </dgm:pt>
    <dgm:pt modelId="{390FF505-6AED-44A3-883A-0573F6004586}" type="pres">
      <dgm:prSet presAssocID="{E0E69EA6-CB3E-45B9-880C-060AB428896B}" presName="linear" presStyleCnt="0">
        <dgm:presLayoutVars>
          <dgm:animLvl val="lvl"/>
          <dgm:resizeHandles val="exact"/>
        </dgm:presLayoutVars>
      </dgm:prSet>
      <dgm:spPr/>
    </dgm:pt>
    <dgm:pt modelId="{8EA24D76-C1D3-4834-B113-748403C591B2}" type="pres">
      <dgm:prSet presAssocID="{0ED14B4D-CC25-4DF2-A1A9-7C0C4057A59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E90A5BC-A585-4E62-AC5B-CC4CFD240605}" type="pres">
      <dgm:prSet presAssocID="{92630D3B-8E91-4C6C-B252-7561ACE2856A}" presName="spacer" presStyleCnt="0"/>
      <dgm:spPr/>
    </dgm:pt>
    <dgm:pt modelId="{0347CDF2-E323-4C10-9B16-5C8C0DEC7B26}" type="pres">
      <dgm:prSet presAssocID="{23FC530F-E99E-4EC0-BF96-EA45D4F59A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454046-D620-4B13-9348-CED9863E3924}" type="pres">
      <dgm:prSet presAssocID="{1314AA74-FD01-4D82-AF3A-EA726FA7CB66}" presName="spacer" presStyleCnt="0"/>
      <dgm:spPr/>
    </dgm:pt>
    <dgm:pt modelId="{4D0BA658-A0CB-4D40-B7C4-3DC3465315D7}" type="pres">
      <dgm:prSet presAssocID="{8468ED51-2D5C-4090-B90B-FEA0297B080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8A52D38-E4BC-4762-8C6A-1D9C57C05F34}" srcId="{E0E69EA6-CB3E-45B9-880C-060AB428896B}" destId="{0ED14B4D-CC25-4DF2-A1A9-7C0C4057A595}" srcOrd="0" destOrd="0" parTransId="{CCD445A6-01B1-4850-A22B-9BC069685E5A}" sibTransId="{92630D3B-8E91-4C6C-B252-7561ACE2856A}"/>
    <dgm:cxn modelId="{A50E9347-8AB0-4FFA-B40E-DA0862FA43D7}" type="presOf" srcId="{E0E69EA6-CB3E-45B9-880C-060AB428896B}" destId="{390FF505-6AED-44A3-883A-0573F6004586}" srcOrd="0" destOrd="0" presId="urn:microsoft.com/office/officeart/2005/8/layout/vList2"/>
    <dgm:cxn modelId="{C2EDCF57-1CC4-4825-AF49-317C610F0B04}" srcId="{E0E69EA6-CB3E-45B9-880C-060AB428896B}" destId="{8468ED51-2D5C-4090-B90B-FEA0297B080B}" srcOrd="2" destOrd="0" parTransId="{CF466024-29A4-4341-A45D-4E17D6EE9B22}" sibTransId="{D57C4BE6-325C-417E-B07E-6E8DBD3547C1}"/>
    <dgm:cxn modelId="{A2A2C990-52AF-444F-9676-4555F569D259}" srcId="{E0E69EA6-CB3E-45B9-880C-060AB428896B}" destId="{23FC530F-E99E-4EC0-BF96-EA45D4F59A87}" srcOrd="1" destOrd="0" parTransId="{428F04F8-A201-4220-A685-8CEBC95DBFF9}" sibTransId="{1314AA74-FD01-4D82-AF3A-EA726FA7CB66}"/>
    <dgm:cxn modelId="{705672B5-FA6E-448D-8A50-FE738C76F54F}" type="presOf" srcId="{23FC530F-E99E-4EC0-BF96-EA45D4F59A87}" destId="{0347CDF2-E323-4C10-9B16-5C8C0DEC7B26}" srcOrd="0" destOrd="0" presId="urn:microsoft.com/office/officeart/2005/8/layout/vList2"/>
    <dgm:cxn modelId="{72D64CBD-FD8C-422D-BDD6-43677872CDB8}" type="presOf" srcId="{0ED14B4D-CC25-4DF2-A1A9-7C0C4057A595}" destId="{8EA24D76-C1D3-4834-B113-748403C591B2}" srcOrd="0" destOrd="0" presId="urn:microsoft.com/office/officeart/2005/8/layout/vList2"/>
    <dgm:cxn modelId="{DAB43BE5-F5C7-4E75-8B04-5210440C4ACD}" type="presOf" srcId="{8468ED51-2D5C-4090-B90B-FEA0297B080B}" destId="{4D0BA658-A0CB-4D40-B7C4-3DC3465315D7}" srcOrd="0" destOrd="0" presId="urn:microsoft.com/office/officeart/2005/8/layout/vList2"/>
    <dgm:cxn modelId="{F22D0BB6-D61A-4890-8533-9FDC137C330D}" type="presParOf" srcId="{390FF505-6AED-44A3-883A-0573F6004586}" destId="{8EA24D76-C1D3-4834-B113-748403C591B2}" srcOrd="0" destOrd="0" presId="urn:microsoft.com/office/officeart/2005/8/layout/vList2"/>
    <dgm:cxn modelId="{9BB866AD-E6CB-4021-94AF-BE4362F8EB16}" type="presParOf" srcId="{390FF505-6AED-44A3-883A-0573F6004586}" destId="{EE90A5BC-A585-4E62-AC5B-CC4CFD240605}" srcOrd="1" destOrd="0" presId="urn:microsoft.com/office/officeart/2005/8/layout/vList2"/>
    <dgm:cxn modelId="{0ED9D216-48A8-4119-A41B-3741360313BF}" type="presParOf" srcId="{390FF505-6AED-44A3-883A-0573F6004586}" destId="{0347CDF2-E323-4C10-9B16-5C8C0DEC7B26}" srcOrd="2" destOrd="0" presId="urn:microsoft.com/office/officeart/2005/8/layout/vList2"/>
    <dgm:cxn modelId="{3025E47B-43BA-4EF8-9142-06BEEFB5F810}" type="presParOf" srcId="{390FF505-6AED-44A3-883A-0573F6004586}" destId="{4A454046-D620-4B13-9348-CED9863E3924}" srcOrd="3" destOrd="0" presId="urn:microsoft.com/office/officeart/2005/8/layout/vList2"/>
    <dgm:cxn modelId="{D14A37A0-AE79-4BA6-B872-E67702D5A096}" type="presParOf" srcId="{390FF505-6AED-44A3-883A-0573F6004586}" destId="{4D0BA658-A0CB-4D40-B7C4-3DC3465315D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E69EA6-CB3E-45B9-880C-060AB428896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D14B4D-CC25-4DF2-A1A9-7C0C4057A595}">
      <dgm:prSet/>
      <dgm:spPr>
        <a:solidFill>
          <a:srgbClr val="BE78DE"/>
        </a:solidFill>
      </dgm:spPr>
      <dgm:t>
        <a:bodyPr/>
        <a:lstStyle/>
        <a:p>
          <a:r>
            <a:rPr lang="en-US" dirty="0"/>
            <a:t>Care for the land</a:t>
          </a:r>
        </a:p>
      </dgm:t>
    </dgm:pt>
    <dgm:pt modelId="{CCD445A6-01B1-4850-A22B-9BC069685E5A}" type="parTrans" cxnId="{B8A52D38-E4BC-4762-8C6A-1D9C57C05F34}">
      <dgm:prSet/>
      <dgm:spPr/>
      <dgm:t>
        <a:bodyPr/>
        <a:lstStyle/>
        <a:p>
          <a:endParaRPr lang="en-US"/>
        </a:p>
      </dgm:t>
    </dgm:pt>
    <dgm:pt modelId="{92630D3B-8E91-4C6C-B252-7561ACE2856A}" type="sibTrans" cxnId="{B8A52D38-E4BC-4762-8C6A-1D9C57C05F34}">
      <dgm:prSet/>
      <dgm:spPr/>
      <dgm:t>
        <a:bodyPr/>
        <a:lstStyle/>
        <a:p>
          <a:endParaRPr lang="en-US"/>
        </a:p>
      </dgm:t>
    </dgm:pt>
    <dgm:pt modelId="{23FC530F-E99E-4EC0-BF96-EA45D4F59A87}">
      <dgm:prSet/>
      <dgm:spPr/>
      <dgm:t>
        <a:bodyPr/>
        <a:lstStyle/>
        <a:p>
          <a:r>
            <a:rPr lang="en-US" dirty="0"/>
            <a:t>Care for the animals</a:t>
          </a:r>
        </a:p>
      </dgm:t>
    </dgm:pt>
    <dgm:pt modelId="{428F04F8-A201-4220-A685-8CEBC95DBFF9}" type="parTrans" cxnId="{A2A2C990-52AF-444F-9676-4555F569D259}">
      <dgm:prSet/>
      <dgm:spPr/>
      <dgm:t>
        <a:bodyPr/>
        <a:lstStyle/>
        <a:p>
          <a:endParaRPr lang="en-US"/>
        </a:p>
      </dgm:t>
    </dgm:pt>
    <dgm:pt modelId="{1314AA74-FD01-4D82-AF3A-EA726FA7CB66}" type="sibTrans" cxnId="{A2A2C990-52AF-444F-9676-4555F569D259}">
      <dgm:prSet/>
      <dgm:spPr/>
      <dgm:t>
        <a:bodyPr/>
        <a:lstStyle/>
        <a:p>
          <a:endParaRPr lang="en-US"/>
        </a:p>
      </dgm:t>
    </dgm:pt>
    <dgm:pt modelId="{8468ED51-2D5C-4090-B90B-FEA0297B080B}">
      <dgm:prSet/>
      <dgm:spPr/>
      <dgm:t>
        <a:bodyPr/>
        <a:lstStyle/>
        <a:p>
          <a:r>
            <a:rPr lang="en-US" dirty="0"/>
            <a:t>Care for the people</a:t>
          </a:r>
        </a:p>
      </dgm:t>
    </dgm:pt>
    <dgm:pt modelId="{CF466024-29A4-4341-A45D-4E17D6EE9B22}" type="parTrans" cxnId="{C2EDCF57-1CC4-4825-AF49-317C610F0B04}">
      <dgm:prSet/>
      <dgm:spPr/>
      <dgm:t>
        <a:bodyPr/>
        <a:lstStyle/>
        <a:p>
          <a:endParaRPr lang="en-US"/>
        </a:p>
      </dgm:t>
    </dgm:pt>
    <dgm:pt modelId="{D57C4BE6-325C-417E-B07E-6E8DBD3547C1}" type="sibTrans" cxnId="{C2EDCF57-1CC4-4825-AF49-317C610F0B04}">
      <dgm:prSet/>
      <dgm:spPr/>
      <dgm:t>
        <a:bodyPr/>
        <a:lstStyle/>
        <a:p>
          <a:endParaRPr lang="en-US"/>
        </a:p>
      </dgm:t>
    </dgm:pt>
    <dgm:pt modelId="{390FF505-6AED-44A3-883A-0573F6004586}" type="pres">
      <dgm:prSet presAssocID="{E0E69EA6-CB3E-45B9-880C-060AB428896B}" presName="linear" presStyleCnt="0">
        <dgm:presLayoutVars>
          <dgm:animLvl val="lvl"/>
          <dgm:resizeHandles val="exact"/>
        </dgm:presLayoutVars>
      </dgm:prSet>
      <dgm:spPr/>
    </dgm:pt>
    <dgm:pt modelId="{8EA24D76-C1D3-4834-B113-748403C591B2}" type="pres">
      <dgm:prSet presAssocID="{0ED14B4D-CC25-4DF2-A1A9-7C0C4057A59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E90A5BC-A585-4E62-AC5B-CC4CFD240605}" type="pres">
      <dgm:prSet presAssocID="{92630D3B-8E91-4C6C-B252-7561ACE2856A}" presName="spacer" presStyleCnt="0"/>
      <dgm:spPr/>
    </dgm:pt>
    <dgm:pt modelId="{0347CDF2-E323-4C10-9B16-5C8C0DEC7B26}" type="pres">
      <dgm:prSet presAssocID="{23FC530F-E99E-4EC0-BF96-EA45D4F59A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454046-D620-4B13-9348-CED9863E3924}" type="pres">
      <dgm:prSet presAssocID="{1314AA74-FD01-4D82-AF3A-EA726FA7CB66}" presName="spacer" presStyleCnt="0"/>
      <dgm:spPr/>
    </dgm:pt>
    <dgm:pt modelId="{4D0BA658-A0CB-4D40-B7C4-3DC3465315D7}" type="pres">
      <dgm:prSet presAssocID="{8468ED51-2D5C-4090-B90B-FEA0297B080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8A52D38-E4BC-4762-8C6A-1D9C57C05F34}" srcId="{E0E69EA6-CB3E-45B9-880C-060AB428896B}" destId="{0ED14B4D-CC25-4DF2-A1A9-7C0C4057A595}" srcOrd="0" destOrd="0" parTransId="{CCD445A6-01B1-4850-A22B-9BC069685E5A}" sibTransId="{92630D3B-8E91-4C6C-B252-7561ACE2856A}"/>
    <dgm:cxn modelId="{A50E9347-8AB0-4FFA-B40E-DA0862FA43D7}" type="presOf" srcId="{E0E69EA6-CB3E-45B9-880C-060AB428896B}" destId="{390FF505-6AED-44A3-883A-0573F6004586}" srcOrd="0" destOrd="0" presId="urn:microsoft.com/office/officeart/2005/8/layout/vList2"/>
    <dgm:cxn modelId="{C2EDCF57-1CC4-4825-AF49-317C610F0B04}" srcId="{E0E69EA6-CB3E-45B9-880C-060AB428896B}" destId="{8468ED51-2D5C-4090-B90B-FEA0297B080B}" srcOrd="2" destOrd="0" parTransId="{CF466024-29A4-4341-A45D-4E17D6EE9B22}" sibTransId="{D57C4BE6-325C-417E-B07E-6E8DBD3547C1}"/>
    <dgm:cxn modelId="{A2A2C990-52AF-444F-9676-4555F569D259}" srcId="{E0E69EA6-CB3E-45B9-880C-060AB428896B}" destId="{23FC530F-E99E-4EC0-BF96-EA45D4F59A87}" srcOrd="1" destOrd="0" parTransId="{428F04F8-A201-4220-A685-8CEBC95DBFF9}" sibTransId="{1314AA74-FD01-4D82-AF3A-EA726FA7CB66}"/>
    <dgm:cxn modelId="{705672B5-FA6E-448D-8A50-FE738C76F54F}" type="presOf" srcId="{23FC530F-E99E-4EC0-BF96-EA45D4F59A87}" destId="{0347CDF2-E323-4C10-9B16-5C8C0DEC7B26}" srcOrd="0" destOrd="0" presId="urn:microsoft.com/office/officeart/2005/8/layout/vList2"/>
    <dgm:cxn modelId="{72D64CBD-FD8C-422D-BDD6-43677872CDB8}" type="presOf" srcId="{0ED14B4D-CC25-4DF2-A1A9-7C0C4057A595}" destId="{8EA24D76-C1D3-4834-B113-748403C591B2}" srcOrd="0" destOrd="0" presId="urn:microsoft.com/office/officeart/2005/8/layout/vList2"/>
    <dgm:cxn modelId="{DAB43BE5-F5C7-4E75-8B04-5210440C4ACD}" type="presOf" srcId="{8468ED51-2D5C-4090-B90B-FEA0297B080B}" destId="{4D0BA658-A0CB-4D40-B7C4-3DC3465315D7}" srcOrd="0" destOrd="0" presId="urn:microsoft.com/office/officeart/2005/8/layout/vList2"/>
    <dgm:cxn modelId="{F22D0BB6-D61A-4890-8533-9FDC137C330D}" type="presParOf" srcId="{390FF505-6AED-44A3-883A-0573F6004586}" destId="{8EA24D76-C1D3-4834-B113-748403C591B2}" srcOrd="0" destOrd="0" presId="urn:microsoft.com/office/officeart/2005/8/layout/vList2"/>
    <dgm:cxn modelId="{9BB866AD-E6CB-4021-94AF-BE4362F8EB16}" type="presParOf" srcId="{390FF505-6AED-44A3-883A-0573F6004586}" destId="{EE90A5BC-A585-4E62-AC5B-CC4CFD240605}" srcOrd="1" destOrd="0" presId="urn:microsoft.com/office/officeart/2005/8/layout/vList2"/>
    <dgm:cxn modelId="{0ED9D216-48A8-4119-A41B-3741360313BF}" type="presParOf" srcId="{390FF505-6AED-44A3-883A-0573F6004586}" destId="{0347CDF2-E323-4C10-9B16-5C8C0DEC7B26}" srcOrd="2" destOrd="0" presId="urn:microsoft.com/office/officeart/2005/8/layout/vList2"/>
    <dgm:cxn modelId="{3025E47B-43BA-4EF8-9142-06BEEFB5F810}" type="presParOf" srcId="{390FF505-6AED-44A3-883A-0573F6004586}" destId="{4A454046-D620-4B13-9348-CED9863E3924}" srcOrd="3" destOrd="0" presId="urn:microsoft.com/office/officeart/2005/8/layout/vList2"/>
    <dgm:cxn modelId="{D14A37A0-AE79-4BA6-B872-E67702D5A096}" type="presParOf" srcId="{390FF505-6AED-44A3-883A-0573F6004586}" destId="{4D0BA658-A0CB-4D40-B7C4-3DC3465315D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E69EA6-CB3E-45B9-880C-060AB428896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D14B4D-CC25-4DF2-A1A9-7C0C4057A595}">
      <dgm:prSet/>
      <dgm:spPr>
        <a:solidFill>
          <a:srgbClr val="BE78DE"/>
        </a:solidFill>
      </dgm:spPr>
      <dgm:t>
        <a:bodyPr/>
        <a:lstStyle/>
        <a:p>
          <a:r>
            <a:rPr lang="en-US" dirty="0"/>
            <a:t>Pennyhooks</a:t>
          </a:r>
        </a:p>
      </dgm:t>
    </dgm:pt>
    <dgm:pt modelId="{CCD445A6-01B1-4850-A22B-9BC069685E5A}" type="parTrans" cxnId="{B8A52D38-E4BC-4762-8C6A-1D9C57C05F34}">
      <dgm:prSet/>
      <dgm:spPr/>
      <dgm:t>
        <a:bodyPr/>
        <a:lstStyle/>
        <a:p>
          <a:endParaRPr lang="en-US"/>
        </a:p>
      </dgm:t>
    </dgm:pt>
    <dgm:pt modelId="{92630D3B-8E91-4C6C-B252-7561ACE2856A}" type="sibTrans" cxnId="{B8A52D38-E4BC-4762-8C6A-1D9C57C05F34}">
      <dgm:prSet/>
      <dgm:spPr/>
      <dgm:t>
        <a:bodyPr/>
        <a:lstStyle/>
        <a:p>
          <a:endParaRPr lang="en-US"/>
        </a:p>
      </dgm:t>
    </dgm:pt>
    <dgm:pt modelId="{23FC530F-E99E-4EC0-BF96-EA45D4F59A87}">
      <dgm:prSet/>
      <dgm:spPr/>
      <dgm:t>
        <a:bodyPr/>
        <a:lstStyle/>
        <a:p>
          <a:r>
            <a:rPr lang="en-US" dirty="0"/>
            <a:t>Farm</a:t>
          </a:r>
        </a:p>
      </dgm:t>
    </dgm:pt>
    <dgm:pt modelId="{428F04F8-A201-4220-A685-8CEBC95DBFF9}" type="parTrans" cxnId="{A2A2C990-52AF-444F-9676-4555F569D259}">
      <dgm:prSet/>
      <dgm:spPr/>
      <dgm:t>
        <a:bodyPr/>
        <a:lstStyle/>
        <a:p>
          <a:endParaRPr lang="en-US"/>
        </a:p>
      </dgm:t>
    </dgm:pt>
    <dgm:pt modelId="{1314AA74-FD01-4D82-AF3A-EA726FA7CB66}" type="sibTrans" cxnId="{A2A2C990-52AF-444F-9676-4555F569D259}">
      <dgm:prSet/>
      <dgm:spPr/>
      <dgm:t>
        <a:bodyPr/>
        <a:lstStyle/>
        <a:p>
          <a:endParaRPr lang="en-US"/>
        </a:p>
      </dgm:t>
    </dgm:pt>
    <dgm:pt modelId="{8468ED51-2D5C-4090-B90B-FEA0297B080B}">
      <dgm:prSet/>
      <dgm:spPr/>
      <dgm:t>
        <a:bodyPr/>
        <a:lstStyle/>
        <a:p>
          <a:r>
            <a:rPr lang="en-US" dirty="0"/>
            <a:t>Trust</a:t>
          </a:r>
        </a:p>
      </dgm:t>
    </dgm:pt>
    <dgm:pt modelId="{CF466024-29A4-4341-A45D-4E17D6EE9B22}" type="parTrans" cxnId="{C2EDCF57-1CC4-4825-AF49-317C610F0B04}">
      <dgm:prSet/>
      <dgm:spPr/>
      <dgm:t>
        <a:bodyPr/>
        <a:lstStyle/>
        <a:p>
          <a:endParaRPr lang="en-US"/>
        </a:p>
      </dgm:t>
    </dgm:pt>
    <dgm:pt modelId="{D57C4BE6-325C-417E-B07E-6E8DBD3547C1}" type="sibTrans" cxnId="{C2EDCF57-1CC4-4825-AF49-317C610F0B04}">
      <dgm:prSet/>
      <dgm:spPr/>
      <dgm:t>
        <a:bodyPr/>
        <a:lstStyle/>
        <a:p>
          <a:endParaRPr lang="en-US"/>
        </a:p>
      </dgm:t>
    </dgm:pt>
    <dgm:pt modelId="{390FF505-6AED-44A3-883A-0573F6004586}" type="pres">
      <dgm:prSet presAssocID="{E0E69EA6-CB3E-45B9-880C-060AB428896B}" presName="linear" presStyleCnt="0">
        <dgm:presLayoutVars>
          <dgm:animLvl val="lvl"/>
          <dgm:resizeHandles val="exact"/>
        </dgm:presLayoutVars>
      </dgm:prSet>
      <dgm:spPr/>
    </dgm:pt>
    <dgm:pt modelId="{8EA24D76-C1D3-4834-B113-748403C591B2}" type="pres">
      <dgm:prSet presAssocID="{0ED14B4D-CC25-4DF2-A1A9-7C0C4057A59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E90A5BC-A585-4E62-AC5B-CC4CFD240605}" type="pres">
      <dgm:prSet presAssocID="{92630D3B-8E91-4C6C-B252-7561ACE2856A}" presName="spacer" presStyleCnt="0"/>
      <dgm:spPr/>
    </dgm:pt>
    <dgm:pt modelId="{0347CDF2-E323-4C10-9B16-5C8C0DEC7B26}" type="pres">
      <dgm:prSet presAssocID="{23FC530F-E99E-4EC0-BF96-EA45D4F59A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454046-D620-4B13-9348-CED9863E3924}" type="pres">
      <dgm:prSet presAssocID="{1314AA74-FD01-4D82-AF3A-EA726FA7CB66}" presName="spacer" presStyleCnt="0"/>
      <dgm:spPr/>
    </dgm:pt>
    <dgm:pt modelId="{4D0BA658-A0CB-4D40-B7C4-3DC3465315D7}" type="pres">
      <dgm:prSet presAssocID="{8468ED51-2D5C-4090-B90B-FEA0297B080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8A52D38-E4BC-4762-8C6A-1D9C57C05F34}" srcId="{E0E69EA6-CB3E-45B9-880C-060AB428896B}" destId="{0ED14B4D-CC25-4DF2-A1A9-7C0C4057A595}" srcOrd="0" destOrd="0" parTransId="{CCD445A6-01B1-4850-A22B-9BC069685E5A}" sibTransId="{92630D3B-8E91-4C6C-B252-7561ACE2856A}"/>
    <dgm:cxn modelId="{A50E9347-8AB0-4FFA-B40E-DA0862FA43D7}" type="presOf" srcId="{E0E69EA6-CB3E-45B9-880C-060AB428896B}" destId="{390FF505-6AED-44A3-883A-0573F6004586}" srcOrd="0" destOrd="0" presId="urn:microsoft.com/office/officeart/2005/8/layout/vList2"/>
    <dgm:cxn modelId="{C2EDCF57-1CC4-4825-AF49-317C610F0B04}" srcId="{E0E69EA6-CB3E-45B9-880C-060AB428896B}" destId="{8468ED51-2D5C-4090-B90B-FEA0297B080B}" srcOrd="2" destOrd="0" parTransId="{CF466024-29A4-4341-A45D-4E17D6EE9B22}" sibTransId="{D57C4BE6-325C-417E-B07E-6E8DBD3547C1}"/>
    <dgm:cxn modelId="{A2A2C990-52AF-444F-9676-4555F569D259}" srcId="{E0E69EA6-CB3E-45B9-880C-060AB428896B}" destId="{23FC530F-E99E-4EC0-BF96-EA45D4F59A87}" srcOrd="1" destOrd="0" parTransId="{428F04F8-A201-4220-A685-8CEBC95DBFF9}" sibTransId="{1314AA74-FD01-4D82-AF3A-EA726FA7CB66}"/>
    <dgm:cxn modelId="{705672B5-FA6E-448D-8A50-FE738C76F54F}" type="presOf" srcId="{23FC530F-E99E-4EC0-BF96-EA45D4F59A87}" destId="{0347CDF2-E323-4C10-9B16-5C8C0DEC7B26}" srcOrd="0" destOrd="0" presId="urn:microsoft.com/office/officeart/2005/8/layout/vList2"/>
    <dgm:cxn modelId="{72D64CBD-FD8C-422D-BDD6-43677872CDB8}" type="presOf" srcId="{0ED14B4D-CC25-4DF2-A1A9-7C0C4057A595}" destId="{8EA24D76-C1D3-4834-B113-748403C591B2}" srcOrd="0" destOrd="0" presId="urn:microsoft.com/office/officeart/2005/8/layout/vList2"/>
    <dgm:cxn modelId="{DAB43BE5-F5C7-4E75-8B04-5210440C4ACD}" type="presOf" srcId="{8468ED51-2D5C-4090-B90B-FEA0297B080B}" destId="{4D0BA658-A0CB-4D40-B7C4-3DC3465315D7}" srcOrd="0" destOrd="0" presId="urn:microsoft.com/office/officeart/2005/8/layout/vList2"/>
    <dgm:cxn modelId="{F22D0BB6-D61A-4890-8533-9FDC137C330D}" type="presParOf" srcId="{390FF505-6AED-44A3-883A-0573F6004586}" destId="{8EA24D76-C1D3-4834-B113-748403C591B2}" srcOrd="0" destOrd="0" presId="urn:microsoft.com/office/officeart/2005/8/layout/vList2"/>
    <dgm:cxn modelId="{9BB866AD-E6CB-4021-94AF-BE4362F8EB16}" type="presParOf" srcId="{390FF505-6AED-44A3-883A-0573F6004586}" destId="{EE90A5BC-A585-4E62-AC5B-CC4CFD240605}" srcOrd="1" destOrd="0" presId="urn:microsoft.com/office/officeart/2005/8/layout/vList2"/>
    <dgm:cxn modelId="{0ED9D216-48A8-4119-A41B-3741360313BF}" type="presParOf" srcId="{390FF505-6AED-44A3-883A-0573F6004586}" destId="{0347CDF2-E323-4C10-9B16-5C8C0DEC7B26}" srcOrd="2" destOrd="0" presId="urn:microsoft.com/office/officeart/2005/8/layout/vList2"/>
    <dgm:cxn modelId="{3025E47B-43BA-4EF8-9142-06BEEFB5F810}" type="presParOf" srcId="{390FF505-6AED-44A3-883A-0573F6004586}" destId="{4A454046-D620-4B13-9348-CED9863E3924}" srcOrd="3" destOrd="0" presId="urn:microsoft.com/office/officeart/2005/8/layout/vList2"/>
    <dgm:cxn modelId="{D14A37A0-AE79-4BA6-B872-E67702D5A096}" type="presParOf" srcId="{390FF505-6AED-44A3-883A-0573F6004586}" destId="{4D0BA658-A0CB-4D40-B7C4-3DC3465315D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E69EA6-CB3E-45B9-880C-060AB428896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D14B4D-CC25-4DF2-A1A9-7C0C4057A595}">
      <dgm:prSet/>
      <dgm:spPr>
        <a:solidFill>
          <a:srgbClr val="BE78DE"/>
        </a:solidFill>
      </dgm:spPr>
      <dgm:t>
        <a:bodyPr/>
        <a:lstStyle/>
        <a:p>
          <a:r>
            <a:rPr lang="en-US" dirty="0"/>
            <a:t>Care for the land</a:t>
          </a:r>
        </a:p>
      </dgm:t>
    </dgm:pt>
    <dgm:pt modelId="{CCD445A6-01B1-4850-A22B-9BC069685E5A}" type="parTrans" cxnId="{B8A52D38-E4BC-4762-8C6A-1D9C57C05F34}">
      <dgm:prSet/>
      <dgm:spPr/>
      <dgm:t>
        <a:bodyPr/>
        <a:lstStyle/>
        <a:p>
          <a:endParaRPr lang="en-US"/>
        </a:p>
      </dgm:t>
    </dgm:pt>
    <dgm:pt modelId="{92630D3B-8E91-4C6C-B252-7561ACE2856A}" type="sibTrans" cxnId="{B8A52D38-E4BC-4762-8C6A-1D9C57C05F34}">
      <dgm:prSet/>
      <dgm:spPr/>
      <dgm:t>
        <a:bodyPr/>
        <a:lstStyle/>
        <a:p>
          <a:endParaRPr lang="en-US"/>
        </a:p>
      </dgm:t>
    </dgm:pt>
    <dgm:pt modelId="{23FC530F-E99E-4EC0-BF96-EA45D4F59A87}">
      <dgm:prSet/>
      <dgm:spPr/>
      <dgm:t>
        <a:bodyPr/>
        <a:lstStyle/>
        <a:p>
          <a:r>
            <a:rPr lang="en-US" dirty="0"/>
            <a:t>Care for the animals</a:t>
          </a:r>
        </a:p>
      </dgm:t>
    </dgm:pt>
    <dgm:pt modelId="{428F04F8-A201-4220-A685-8CEBC95DBFF9}" type="parTrans" cxnId="{A2A2C990-52AF-444F-9676-4555F569D259}">
      <dgm:prSet/>
      <dgm:spPr/>
      <dgm:t>
        <a:bodyPr/>
        <a:lstStyle/>
        <a:p>
          <a:endParaRPr lang="en-US"/>
        </a:p>
      </dgm:t>
    </dgm:pt>
    <dgm:pt modelId="{1314AA74-FD01-4D82-AF3A-EA726FA7CB66}" type="sibTrans" cxnId="{A2A2C990-52AF-444F-9676-4555F569D259}">
      <dgm:prSet/>
      <dgm:spPr/>
      <dgm:t>
        <a:bodyPr/>
        <a:lstStyle/>
        <a:p>
          <a:endParaRPr lang="en-US"/>
        </a:p>
      </dgm:t>
    </dgm:pt>
    <dgm:pt modelId="{8468ED51-2D5C-4090-B90B-FEA0297B080B}">
      <dgm:prSet/>
      <dgm:spPr/>
      <dgm:t>
        <a:bodyPr/>
        <a:lstStyle/>
        <a:p>
          <a:r>
            <a:rPr lang="en-US" dirty="0"/>
            <a:t>Care for the people</a:t>
          </a:r>
        </a:p>
      </dgm:t>
    </dgm:pt>
    <dgm:pt modelId="{CF466024-29A4-4341-A45D-4E17D6EE9B22}" type="parTrans" cxnId="{C2EDCF57-1CC4-4825-AF49-317C610F0B04}">
      <dgm:prSet/>
      <dgm:spPr/>
      <dgm:t>
        <a:bodyPr/>
        <a:lstStyle/>
        <a:p>
          <a:endParaRPr lang="en-US"/>
        </a:p>
      </dgm:t>
    </dgm:pt>
    <dgm:pt modelId="{D57C4BE6-325C-417E-B07E-6E8DBD3547C1}" type="sibTrans" cxnId="{C2EDCF57-1CC4-4825-AF49-317C610F0B04}">
      <dgm:prSet/>
      <dgm:spPr/>
      <dgm:t>
        <a:bodyPr/>
        <a:lstStyle/>
        <a:p>
          <a:endParaRPr lang="en-US"/>
        </a:p>
      </dgm:t>
    </dgm:pt>
    <dgm:pt modelId="{390FF505-6AED-44A3-883A-0573F6004586}" type="pres">
      <dgm:prSet presAssocID="{E0E69EA6-CB3E-45B9-880C-060AB428896B}" presName="linear" presStyleCnt="0">
        <dgm:presLayoutVars>
          <dgm:animLvl val="lvl"/>
          <dgm:resizeHandles val="exact"/>
        </dgm:presLayoutVars>
      </dgm:prSet>
      <dgm:spPr/>
    </dgm:pt>
    <dgm:pt modelId="{8EA24D76-C1D3-4834-B113-748403C591B2}" type="pres">
      <dgm:prSet presAssocID="{0ED14B4D-CC25-4DF2-A1A9-7C0C4057A59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E90A5BC-A585-4E62-AC5B-CC4CFD240605}" type="pres">
      <dgm:prSet presAssocID="{92630D3B-8E91-4C6C-B252-7561ACE2856A}" presName="spacer" presStyleCnt="0"/>
      <dgm:spPr/>
    </dgm:pt>
    <dgm:pt modelId="{0347CDF2-E323-4C10-9B16-5C8C0DEC7B26}" type="pres">
      <dgm:prSet presAssocID="{23FC530F-E99E-4EC0-BF96-EA45D4F59A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454046-D620-4B13-9348-CED9863E3924}" type="pres">
      <dgm:prSet presAssocID="{1314AA74-FD01-4D82-AF3A-EA726FA7CB66}" presName="spacer" presStyleCnt="0"/>
      <dgm:spPr/>
    </dgm:pt>
    <dgm:pt modelId="{4D0BA658-A0CB-4D40-B7C4-3DC3465315D7}" type="pres">
      <dgm:prSet presAssocID="{8468ED51-2D5C-4090-B90B-FEA0297B080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8A52D38-E4BC-4762-8C6A-1D9C57C05F34}" srcId="{E0E69EA6-CB3E-45B9-880C-060AB428896B}" destId="{0ED14B4D-CC25-4DF2-A1A9-7C0C4057A595}" srcOrd="0" destOrd="0" parTransId="{CCD445A6-01B1-4850-A22B-9BC069685E5A}" sibTransId="{92630D3B-8E91-4C6C-B252-7561ACE2856A}"/>
    <dgm:cxn modelId="{A50E9347-8AB0-4FFA-B40E-DA0862FA43D7}" type="presOf" srcId="{E0E69EA6-CB3E-45B9-880C-060AB428896B}" destId="{390FF505-6AED-44A3-883A-0573F6004586}" srcOrd="0" destOrd="0" presId="urn:microsoft.com/office/officeart/2005/8/layout/vList2"/>
    <dgm:cxn modelId="{C2EDCF57-1CC4-4825-AF49-317C610F0B04}" srcId="{E0E69EA6-CB3E-45B9-880C-060AB428896B}" destId="{8468ED51-2D5C-4090-B90B-FEA0297B080B}" srcOrd="2" destOrd="0" parTransId="{CF466024-29A4-4341-A45D-4E17D6EE9B22}" sibTransId="{D57C4BE6-325C-417E-B07E-6E8DBD3547C1}"/>
    <dgm:cxn modelId="{A2A2C990-52AF-444F-9676-4555F569D259}" srcId="{E0E69EA6-CB3E-45B9-880C-060AB428896B}" destId="{23FC530F-E99E-4EC0-BF96-EA45D4F59A87}" srcOrd="1" destOrd="0" parTransId="{428F04F8-A201-4220-A685-8CEBC95DBFF9}" sibTransId="{1314AA74-FD01-4D82-AF3A-EA726FA7CB66}"/>
    <dgm:cxn modelId="{705672B5-FA6E-448D-8A50-FE738C76F54F}" type="presOf" srcId="{23FC530F-E99E-4EC0-BF96-EA45D4F59A87}" destId="{0347CDF2-E323-4C10-9B16-5C8C0DEC7B26}" srcOrd="0" destOrd="0" presId="urn:microsoft.com/office/officeart/2005/8/layout/vList2"/>
    <dgm:cxn modelId="{72D64CBD-FD8C-422D-BDD6-43677872CDB8}" type="presOf" srcId="{0ED14B4D-CC25-4DF2-A1A9-7C0C4057A595}" destId="{8EA24D76-C1D3-4834-B113-748403C591B2}" srcOrd="0" destOrd="0" presId="urn:microsoft.com/office/officeart/2005/8/layout/vList2"/>
    <dgm:cxn modelId="{DAB43BE5-F5C7-4E75-8B04-5210440C4ACD}" type="presOf" srcId="{8468ED51-2D5C-4090-B90B-FEA0297B080B}" destId="{4D0BA658-A0CB-4D40-B7C4-3DC3465315D7}" srcOrd="0" destOrd="0" presId="urn:microsoft.com/office/officeart/2005/8/layout/vList2"/>
    <dgm:cxn modelId="{F22D0BB6-D61A-4890-8533-9FDC137C330D}" type="presParOf" srcId="{390FF505-6AED-44A3-883A-0573F6004586}" destId="{8EA24D76-C1D3-4834-B113-748403C591B2}" srcOrd="0" destOrd="0" presId="urn:microsoft.com/office/officeart/2005/8/layout/vList2"/>
    <dgm:cxn modelId="{9BB866AD-E6CB-4021-94AF-BE4362F8EB16}" type="presParOf" srcId="{390FF505-6AED-44A3-883A-0573F6004586}" destId="{EE90A5BC-A585-4E62-AC5B-CC4CFD240605}" srcOrd="1" destOrd="0" presId="urn:microsoft.com/office/officeart/2005/8/layout/vList2"/>
    <dgm:cxn modelId="{0ED9D216-48A8-4119-A41B-3741360313BF}" type="presParOf" srcId="{390FF505-6AED-44A3-883A-0573F6004586}" destId="{0347CDF2-E323-4C10-9B16-5C8C0DEC7B26}" srcOrd="2" destOrd="0" presId="urn:microsoft.com/office/officeart/2005/8/layout/vList2"/>
    <dgm:cxn modelId="{3025E47B-43BA-4EF8-9142-06BEEFB5F810}" type="presParOf" srcId="{390FF505-6AED-44A3-883A-0573F6004586}" destId="{4A454046-D620-4B13-9348-CED9863E3924}" srcOrd="3" destOrd="0" presId="urn:microsoft.com/office/officeart/2005/8/layout/vList2"/>
    <dgm:cxn modelId="{D14A37A0-AE79-4BA6-B872-E67702D5A096}" type="presParOf" srcId="{390FF505-6AED-44A3-883A-0573F6004586}" destId="{4D0BA658-A0CB-4D40-B7C4-3DC3465315D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E69EA6-CB3E-45B9-880C-060AB428896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D14B4D-CC25-4DF2-A1A9-7C0C4057A595}">
      <dgm:prSet/>
      <dgm:spPr>
        <a:solidFill>
          <a:srgbClr val="BE78DE"/>
        </a:solidFill>
      </dgm:spPr>
      <dgm:t>
        <a:bodyPr/>
        <a:lstStyle/>
        <a:p>
          <a:r>
            <a:rPr lang="en-GB" dirty="0"/>
            <a:t>Criteria</a:t>
          </a:r>
          <a:endParaRPr lang="en-US" dirty="0"/>
        </a:p>
      </dgm:t>
    </dgm:pt>
    <dgm:pt modelId="{CCD445A6-01B1-4850-A22B-9BC069685E5A}" type="parTrans" cxnId="{B8A52D38-E4BC-4762-8C6A-1D9C57C05F34}">
      <dgm:prSet/>
      <dgm:spPr/>
      <dgm:t>
        <a:bodyPr/>
        <a:lstStyle/>
        <a:p>
          <a:endParaRPr lang="en-US"/>
        </a:p>
      </dgm:t>
    </dgm:pt>
    <dgm:pt modelId="{92630D3B-8E91-4C6C-B252-7561ACE2856A}" type="sibTrans" cxnId="{B8A52D38-E4BC-4762-8C6A-1D9C57C05F34}">
      <dgm:prSet/>
      <dgm:spPr/>
      <dgm:t>
        <a:bodyPr/>
        <a:lstStyle/>
        <a:p>
          <a:endParaRPr lang="en-US"/>
        </a:p>
      </dgm:t>
    </dgm:pt>
    <dgm:pt modelId="{23FC530F-E99E-4EC0-BF96-EA45D4F59A87}">
      <dgm:prSet/>
      <dgm:spPr/>
      <dgm:t>
        <a:bodyPr/>
        <a:lstStyle/>
        <a:p>
          <a:r>
            <a:rPr lang="en-US" dirty="0"/>
            <a:t>Age range</a:t>
          </a:r>
        </a:p>
      </dgm:t>
    </dgm:pt>
    <dgm:pt modelId="{428F04F8-A201-4220-A685-8CEBC95DBFF9}" type="parTrans" cxnId="{A2A2C990-52AF-444F-9676-4555F569D259}">
      <dgm:prSet/>
      <dgm:spPr/>
      <dgm:t>
        <a:bodyPr/>
        <a:lstStyle/>
        <a:p>
          <a:endParaRPr lang="en-US"/>
        </a:p>
      </dgm:t>
    </dgm:pt>
    <dgm:pt modelId="{1314AA74-FD01-4D82-AF3A-EA726FA7CB66}" type="sibTrans" cxnId="{A2A2C990-52AF-444F-9676-4555F569D259}">
      <dgm:prSet/>
      <dgm:spPr/>
      <dgm:t>
        <a:bodyPr/>
        <a:lstStyle/>
        <a:p>
          <a:endParaRPr lang="en-US"/>
        </a:p>
      </dgm:t>
    </dgm:pt>
    <dgm:pt modelId="{8468ED51-2D5C-4090-B90B-FEA0297B080B}">
      <dgm:prSet/>
      <dgm:spPr/>
      <dgm:t>
        <a:bodyPr/>
        <a:lstStyle/>
        <a:p>
          <a:r>
            <a:rPr lang="en-US" dirty="0"/>
            <a:t>3 strands</a:t>
          </a:r>
        </a:p>
      </dgm:t>
    </dgm:pt>
    <dgm:pt modelId="{CF466024-29A4-4341-A45D-4E17D6EE9B22}" type="parTrans" cxnId="{C2EDCF57-1CC4-4825-AF49-317C610F0B04}">
      <dgm:prSet/>
      <dgm:spPr/>
      <dgm:t>
        <a:bodyPr/>
        <a:lstStyle/>
        <a:p>
          <a:endParaRPr lang="en-US"/>
        </a:p>
      </dgm:t>
    </dgm:pt>
    <dgm:pt modelId="{D57C4BE6-325C-417E-B07E-6E8DBD3547C1}" type="sibTrans" cxnId="{C2EDCF57-1CC4-4825-AF49-317C610F0B04}">
      <dgm:prSet/>
      <dgm:spPr/>
      <dgm:t>
        <a:bodyPr/>
        <a:lstStyle/>
        <a:p>
          <a:endParaRPr lang="en-US"/>
        </a:p>
      </dgm:t>
    </dgm:pt>
    <dgm:pt modelId="{390FF505-6AED-44A3-883A-0573F6004586}" type="pres">
      <dgm:prSet presAssocID="{E0E69EA6-CB3E-45B9-880C-060AB428896B}" presName="linear" presStyleCnt="0">
        <dgm:presLayoutVars>
          <dgm:animLvl val="lvl"/>
          <dgm:resizeHandles val="exact"/>
        </dgm:presLayoutVars>
      </dgm:prSet>
      <dgm:spPr/>
    </dgm:pt>
    <dgm:pt modelId="{8EA24D76-C1D3-4834-B113-748403C591B2}" type="pres">
      <dgm:prSet presAssocID="{0ED14B4D-CC25-4DF2-A1A9-7C0C4057A59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E90A5BC-A585-4E62-AC5B-CC4CFD240605}" type="pres">
      <dgm:prSet presAssocID="{92630D3B-8E91-4C6C-B252-7561ACE2856A}" presName="spacer" presStyleCnt="0"/>
      <dgm:spPr/>
    </dgm:pt>
    <dgm:pt modelId="{0347CDF2-E323-4C10-9B16-5C8C0DEC7B26}" type="pres">
      <dgm:prSet presAssocID="{23FC530F-E99E-4EC0-BF96-EA45D4F59A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454046-D620-4B13-9348-CED9863E3924}" type="pres">
      <dgm:prSet presAssocID="{1314AA74-FD01-4D82-AF3A-EA726FA7CB66}" presName="spacer" presStyleCnt="0"/>
      <dgm:spPr/>
    </dgm:pt>
    <dgm:pt modelId="{4D0BA658-A0CB-4D40-B7C4-3DC3465315D7}" type="pres">
      <dgm:prSet presAssocID="{8468ED51-2D5C-4090-B90B-FEA0297B080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8A52D38-E4BC-4762-8C6A-1D9C57C05F34}" srcId="{E0E69EA6-CB3E-45B9-880C-060AB428896B}" destId="{0ED14B4D-CC25-4DF2-A1A9-7C0C4057A595}" srcOrd="0" destOrd="0" parTransId="{CCD445A6-01B1-4850-A22B-9BC069685E5A}" sibTransId="{92630D3B-8E91-4C6C-B252-7561ACE2856A}"/>
    <dgm:cxn modelId="{A50E9347-8AB0-4FFA-B40E-DA0862FA43D7}" type="presOf" srcId="{E0E69EA6-CB3E-45B9-880C-060AB428896B}" destId="{390FF505-6AED-44A3-883A-0573F6004586}" srcOrd="0" destOrd="0" presId="urn:microsoft.com/office/officeart/2005/8/layout/vList2"/>
    <dgm:cxn modelId="{C2EDCF57-1CC4-4825-AF49-317C610F0B04}" srcId="{E0E69EA6-CB3E-45B9-880C-060AB428896B}" destId="{8468ED51-2D5C-4090-B90B-FEA0297B080B}" srcOrd="2" destOrd="0" parTransId="{CF466024-29A4-4341-A45D-4E17D6EE9B22}" sibTransId="{D57C4BE6-325C-417E-B07E-6E8DBD3547C1}"/>
    <dgm:cxn modelId="{A2A2C990-52AF-444F-9676-4555F569D259}" srcId="{E0E69EA6-CB3E-45B9-880C-060AB428896B}" destId="{23FC530F-E99E-4EC0-BF96-EA45D4F59A87}" srcOrd="1" destOrd="0" parTransId="{428F04F8-A201-4220-A685-8CEBC95DBFF9}" sibTransId="{1314AA74-FD01-4D82-AF3A-EA726FA7CB66}"/>
    <dgm:cxn modelId="{705672B5-FA6E-448D-8A50-FE738C76F54F}" type="presOf" srcId="{23FC530F-E99E-4EC0-BF96-EA45D4F59A87}" destId="{0347CDF2-E323-4C10-9B16-5C8C0DEC7B26}" srcOrd="0" destOrd="0" presId="urn:microsoft.com/office/officeart/2005/8/layout/vList2"/>
    <dgm:cxn modelId="{72D64CBD-FD8C-422D-BDD6-43677872CDB8}" type="presOf" srcId="{0ED14B4D-CC25-4DF2-A1A9-7C0C4057A595}" destId="{8EA24D76-C1D3-4834-B113-748403C591B2}" srcOrd="0" destOrd="0" presId="urn:microsoft.com/office/officeart/2005/8/layout/vList2"/>
    <dgm:cxn modelId="{DAB43BE5-F5C7-4E75-8B04-5210440C4ACD}" type="presOf" srcId="{8468ED51-2D5C-4090-B90B-FEA0297B080B}" destId="{4D0BA658-A0CB-4D40-B7C4-3DC3465315D7}" srcOrd="0" destOrd="0" presId="urn:microsoft.com/office/officeart/2005/8/layout/vList2"/>
    <dgm:cxn modelId="{F22D0BB6-D61A-4890-8533-9FDC137C330D}" type="presParOf" srcId="{390FF505-6AED-44A3-883A-0573F6004586}" destId="{8EA24D76-C1D3-4834-B113-748403C591B2}" srcOrd="0" destOrd="0" presId="urn:microsoft.com/office/officeart/2005/8/layout/vList2"/>
    <dgm:cxn modelId="{9BB866AD-E6CB-4021-94AF-BE4362F8EB16}" type="presParOf" srcId="{390FF505-6AED-44A3-883A-0573F6004586}" destId="{EE90A5BC-A585-4E62-AC5B-CC4CFD240605}" srcOrd="1" destOrd="0" presId="urn:microsoft.com/office/officeart/2005/8/layout/vList2"/>
    <dgm:cxn modelId="{0ED9D216-48A8-4119-A41B-3741360313BF}" type="presParOf" srcId="{390FF505-6AED-44A3-883A-0573F6004586}" destId="{0347CDF2-E323-4C10-9B16-5C8C0DEC7B26}" srcOrd="2" destOrd="0" presId="urn:microsoft.com/office/officeart/2005/8/layout/vList2"/>
    <dgm:cxn modelId="{3025E47B-43BA-4EF8-9142-06BEEFB5F810}" type="presParOf" srcId="{390FF505-6AED-44A3-883A-0573F6004586}" destId="{4A454046-D620-4B13-9348-CED9863E3924}" srcOrd="3" destOrd="0" presId="urn:microsoft.com/office/officeart/2005/8/layout/vList2"/>
    <dgm:cxn modelId="{D14A37A0-AE79-4BA6-B872-E67702D5A096}" type="presParOf" srcId="{390FF505-6AED-44A3-883A-0573F6004586}" destId="{4D0BA658-A0CB-4D40-B7C4-3DC3465315D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5D3C4-DAB2-4D34-9AFD-F7CFC1ECD12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6859F48-92F5-4F77-9BE0-DC26086BA96A}">
      <dgm:prSet/>
      <dgm:spPr>
        <a:solidFill>
          <a:srgbClr val="BE78DE"/>
        </a:solidFill>
      </dgm:spPr>
      <dgm:t>
        <a:bodyPr/>
        <a:lstStyle/>
        <a:p>
          <a:r>
            <a:rPr lang="en-GB" dirty="0"/>
            <a:t>Access to work training for those who are able to learn transferable skills that can take them into full employment.</a:t>
          </a:r>
          <a:endParaRPr lang="en-US" dirty="0"/>
        </a:p>
      </dgm:t>
    </dgm:pt>
    <dgm:pt modelId="{C433A364-10F6-4B27-BD9F-40ED6C3D6D5C}" type="parTrans" cxnId="{8A24E966-03EE-40D5-A15F-2029CFAD41A8}">
      <dgm:prSet/>
      <dgm:spPr/>
      <dgm:t>
        <a:bodyPr/>
        <a:lstStyle/>
        <a:p>
          <a:endParaRPr lang="en-US"/>
        </a:p>
      </dgm:t>
    </dgm:pt>
    <dgm:pt modelId="{18B88E4E-6E82-4A56-BD8B-9E47E2D976B7}" type="sibTrans" cxnId="{8A24E966-03EE-40D5-A15F-2029CFAD41A8}">
      <dgm:prSet/>
      <dgm:spPr/>
      <dgm:t>
        <a:bodyPr/>
        <a:lstStyle/>
        <a:p>
          <a:endParaRPr lang="en-US"/>
        </a:p>
      </dgm:t>
    </dgm:pt>
    <dgm:pt modelId="{9D2D6663-CFBB-4442-B7A8-E79E9B3F4171}">
      <dgm:prSet/>
      <dgm:spPr/>
      <dgm:t>
        <a:bodyPr/>
        <a:lstStyle/>
        <a:p>
          <a:r>
            <a:rPr lang="en-GB" dirty="0"/>
            <a:t>Work opportunities that are within an environment that provides supported work with adapted facilities.</a:t>
          </a:r>
          <a:endParaRPr lang="en-US" dirty="0"/>
        </a:p>
      </dgm:t>
    </dgm:pt>
    <dgm:pt modelId="{D51B88A2-C88D-4E36-9094-DB0F29AB94D1}" type="parTrans" cxnId="{1EF5C309-6884-4CFB-9140-713DD08BD94A}">
      <dgm:prSet/>
      <dgm:spPr/>
      <dgm:t>
        <a:bodyPr/>
        <a:lstStyle/>
        <a:p>
          <a:endParaRPr lang="en-US"/>
        </a:p>
      </dgm:t>
    </dgm:pt>
    <dgm:pt modelId="{C898600D-2431-4312-BF29-4A72D053B477}" type="sibTrans" cxnId="{1EF5C309-6884-4CFB-9140-713DD08BD94A}">
      <dgm:prSet/>
      <dgm:spPr/>
      <dgm:t>
        <a:bodyPr/>
        <a:lstStyle/>
        <a:p>
          <a:endParaRPr lang="en-US"/>
        </a:p>
      </dgm:t>
    </dgm:pt>
    <dgm:pt modelId="{2CAF54B5-8592-48AB-93BE-7E05CB2F71D8}">
      <dgm:prSet/>
      <dgm:spPr/>
      <dgm:t>
        <a:bodyPr/>
        <a:lstStyle/>
        <a:p>
          <a:r>
            <a:rPr lang="en-GB" dirty="0"/>
            <a:t>Opportunities for those who need to develop self esteem and confidence to be able to re-engage with education </a:t>
          </a:r>
          <a:endParaRPr lang="en-US" dirty="0"/>
        </a:p>
      </dgm:t>
    </dgm:pt>
    <dgm:pt modelId="{96CA5BCD-0111-4BB0-B593-A8E35B2C21A0}" type="parTrans" cxnId="{96200112-B59A-44C1-90E9-DAEA5E8DAF62}">
      <dgm:prSet/>
      <dgm:spPr/>
      <dgm:t>
        <a:bodyPr/>
        <a:lstStyle/>
        <a:p>
          <a:endParaRPr lang="en-US"/>
        </a:p>
      </dgm:t>
    </dgm:pt>
    <dgm:pt modelId="{CE7817A8-DB4F-462F-B29F-B6863B15A640}" type="sibTrans" cxnId="{96200112-B59A-44C1-90E9-DAEA5E8DAF62}">
      <dgm:prSet/>
      <dgm:spPr/>
      <dgm:t>
        <a:bodyPr/>
        <a:lstStyle/>
        <a:p>
          <a:endParaRPr lang="en-US"/>
        </a:p>
      </dgm:t>
    </dgm:pt>
    <dgm:pt modelId="{135B0A70-C7DE-4E18-8CAB-23C3DEAACC84}" type="pres">
      <dgm:prSet presAssocID="{3265D3C4-DAB2-4D34-9AFD-F7CFC1ECD125}" presName="linear" presStyleCnt="0">
        <dgm:presLayoutVars>
          <dgm:animLvl val="lvl"/>
          <dgm:resizeHandles val="exact"/>
        </dgm:presLayoutVars>
      </dgm:prSet>
      <dgm:spPr/>
    </dgm:pt>
    <dgm:pt modelId="{F11FEF55-6C6F-4383-8118-2E3A5A610C43}" type="pres">
      <dgm:prSet presAssocID="{E6859F48-92F5-4F77-9BE0-DC26086BA9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D7FA651-A48E-4BF3-A014-4F332BA0339A}" type="pres">
      <dgm:prSet presAssocID="{18B88E4E-6E82-4A56-BD8B-9E47E2D976B7}" presName="spacer" presStyleCnt="0"/>
      <dgm:spPr/>
    </dgm:pt>
    <dgm:pt modelId="{281BD8DE-184F-400D-BA91-52CBF9416D58}" type="pres">
      <dgm:prSet presAssocID="{9D2D6663-CFBB-4442-B7A8-E79E9B3F417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4343812-D80D-45AF-A32E-B1DCFFBDBB26}" type="pres">
      <dgm:prSet presAssocID="{C898600D-2431-4312-BF29-4A72D053B477}" presName="spacer" presStyleCnt="0"/>
      <dgm:spPr/>
    </dgm:pt>
    <dgm:pt modelId="{5454591F-F99E-4E8B-8908-566951C2EC77}" type="pres">
      <dgm:prSet presAssocID="{2CAF54B5-8592-48AB-93BE-7E05CB2F71D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EF5C309-6884-4CFB-9140-713DD08BD94A}" srcId="{3265D3C4-DAB2-4D34-9AFD-F7CFC1ECD125}" destId="{9D2D6663-CFBB-4442-B7A8-E79E9B3F4171}" srcOrd="1" destOrd="0" parTransId="{D51B88A2-C88D-4E36-9094-DB0F29AB94D1}" sibTransId="{C898600D-2431-4312-BF29-4A72D053B477}"/>
    <dgm:cxn modelId="{96200112-B59A-44C1-90E9-DAEA5E8DAF62}" srcId="{3265D3C4-DAB2-4D34-9AFD-F7CFC1ECD125}" destId="{2CAF54B5-8592-48AB-93BE-7E05CB2F71D8}" srcOrd="2" destOrd="0" parTransId="{96CA5BCD-0111-4BB0-B593-A8E35B2C21A0}" sibTransId="{CE7817A8-DB4F-462F-B29F-B6863B15A640}"/>
    <dgm:cxn modelId="{8A24E966-03EE-40D5-A15F-2029CFAD41A8}" srcId="{3265D3C4-DAB2-4D34-9AFD-F7CFC1ECD125}" destId="{E6859F48-92F5-4F77-9BE0-DC26086BA96A}" srcOrd="0" destOrd="0" parTransId="{C433A364-10F6-4B27-BD9F-40ED6C3D6D5C}" sibTransId="{18B88E4E-6E82-4A56-BD8B-9E47E2D976B7}"/>
    <dgm:cxn modelId="{04713F72-2002-48CD-A7CE-B0F70A08AFE0}" type="presOf" srcId="{2CAF54B5-8592-48AB-93BE-7E05CB2F71D8}" destId="{5454591F-F99E-4E8B-8908-566951C2EC77}" srcOrd="0" destOrd="0" presId="urn:microsoft.com/office/officeart/2005/8/layout/vList2"/>
    <dgm:cxn modelId="{DBFAD67F-9368-47C4-A621-A22BC91854CD}" type="presOf" srcId="{9D2D6663-CFBB-4442-B7A8-E79E9B3F4171}" destId="{281BD8DE-184F-400D-BA91-52CBF9416D58}" srcOrd="0" destOrd="0" presId="urn:microsoft.com/office/officeart/2005/8/layout/vList2"/>
    <dgm:cxn modelId="{63CD6F93-8CBA-48F7-9B85-D2BB086A33A8}" type="presOf" srcId="{E6859F48-92F5-4F77-9BE0-DC26086BA96A}" destId="{F11FEF55-6C6F-4383-8118-2E3A5A610C43}" srcOrd="0" destOrd="0" presId="urn:microsoft.com/office/officeart/2005/8/layout/vList2"/>
    <dgm:cxn modelId="{AC8560E8-6A97-48A3-AB97-D225AB0D382E}" type="presOf" srcId="{3265D3C4-DAB2-4D34-9AFD-F7CFC1ECD125}" destId="{135B0A70-C7DE-4E18-8CAB-23C3DEAACC84}" srcOrd="0" destOrd="0" presId="urn:microsoft.com/office/officeart/2005/8/layout/vList2"/>
    <dgm:cxn modelId="{BFECA00C-5FA0-4C7B-9D12-741A99E88D11}" type="presParOf" srcId="{135B0A70-C7DE-4E18-8CAB-23C3DEAACC84}" destId="{F11FEF55-6C6F-4383-8118-2E3A5A610C43}" srcOrd="0" destOrd="0" presId="urn:microsoft.com/office/officeart/2005/8/layout/vList2"/>
    <dgm:cxn modelId="{99BC6549-B6B9-45D7-AB2A-242569524754}" type="presParOf" srcId="{135B0A70-C7DE-4E18-8CAB-23C3DEAACC84}" destId="{AD7FA651-A48E-4BF3-A014-4F332BA0339A}" srcOrd="1" destOrd="0" presId="urn:microsoft.com/office/officeart/2005/8/layout/vList2"/>
    <dgm:cxn modelId="{DEA23252-F7B6-463E-8207-D05FCCFEFEC6}" type="presParOf" srcId="{135B0A70-C7DE-4E18-8CAB-23C3DEAACC84}" destId="{281BD8DE-184F-400D-BA91-52CBF9416D58}" srcOrd="2" destOrd="0" presId="urn:microsoft.com/office/officeart/2005/8/layout/vList2"/>
    <dgm:cxn modelId="{08BE44D4-33D9-467A-88F0-323A505B27F1}" type="presParOf" srcId="{135B0A70-C7DE-4E18-8CAB-23C3DEAACC84}" destId="{94343812-D80D-45AF-A32E-B1DCFFBDBB26}" srcOrd="3" destOrd="0" presId="urn:microsoft.com/office/officeart/2005/8/layout/vList2"/>
    <dgm:cxn modelId="{91240FD0-A968-4F07-982E-3A73F41A221D}" type="presParOf" srcId="{135B0A70-C7DE-4E18-8CAB-23C3DEAACC84}" destId="{5454591F-F99E-4E8B-8908-566951C2EC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17A9E2-162D-4085-BBA4-C1632AC9E28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27B6AF-C46A-4AA3-B60D-8CFFBAFF5CB5}">
      <dgm:prSet/>
      <dgm:spPr>
        <a:solidFill>
          <a:srgbClr val="52CAB8"/>
        </a:solidFill>
      </dgm:spPr>
      <dgm:t>
        <a:bodyPr/>
        <a:lstStyle/>
        <a:p>
          <a:r>
            <a:rPr lang="en-GB" dirty="0"/>
            <a:t>Recognition – of the right sort</a:t>
          </a:r>
        </a:p>
      </dgm:t>
    </dgm:pt>
    <dgm:pt modelId="{A6349079-E935-42EA-9E04-BF2C854F74A9}" type="parTrans" cxnId="{484515E0-DEEA-4B13-B04D-FE9F74765C09}">
      <dgm:prSet/>
      <dgm:spPr/>
      <dgm:t>
        <a:bodyPr/>
        <a:lstStyle/>
        <a:p>
          <a:endParaRPr lang="en-US"/>
        </a:p>
      </dgm:t>
    </dgm:pt>
    <dgm:pt modelId="{DAB0BEBD-F07B-4A8C-8EE3-5457418EA0A2}" type="sibTrans" cxnId="{484515E0-DEEA-4B13-B04D-FE9F74765C09}">
      <dgm:prSet/>
      <dgm:spPr/>
      <dgm:t>
        <a:bodyPr/>
        <a:lstStyle/>
        <a:p>
          <a:endParaRPr lang="en-US"/>
        </a:p>
      </dgm:t>
    </dgm:pt>
    <dgm:pt modelId="{2AD5A561-3507-49D7-AF27-B848822719EC}">
      <dgm:prSet/>
      <dgm:spPr/>
      <dgm:t>
        <a:bodyPr/>
        <a:lstStyle/>
        <a:p>
          <a:r>
            <a:rPr lang="en-GB" dirty="0"/>
            <a:t>Funding</a:t>
          </a:r>
        </a:p>
      </dgm:t>
    </dgm:pt>
    <dgm:pt modelId="{3743B0D4-BF6E-4FBD-BE27-F76193EC2523}" type="parTrans" cxnId="{FF6DBDAC-B57B-4A8B-8AD7-9950FA75FCC2}">
      <dgm:prSet/>
      <dgm:spPr/>
      <dgm:t>
        <a:bodyPr/>
        <a:lstStyle/>
        <a:p>
          <a:endParaRPr lang="en-US"/>
        </a:p>
      </dgm:t>
    </dgm:pt>
    <dgm:pt modelId="{D37BB6A8-54F5-4C51-9DC2-F2EDFC3C44C6}" type="sibTrans" cxnId="{FF6DBDAC-B57B-4A8B-8AD7-9950FA75FCC2}">
      <dgm:prSet/>
      <dgm:spPr/>
      <dgm:t>
        <a:bodyPr/>
        <a:lstStyle/>
        <a:p>
          <a:endParaRPr lang="en-US"/>
        </a:p>
      </dgm:t>
    </dgm:pt>
    <dgm:pt modelId="{6AAFEB3B-EEB1-4C5D-93FB-FC88F7089BA2}">
      <dgm:prSet/>
      <dgm:spPr>
        <a:solidFill>
          <a:srgbClr val="BE78DE"/>
        </a:solidFill>
      </dgm:spPr>
      <dgm:t>
        <a:bodyPr/>
        <a:lstStyle/>
        <a:p>
          <a:r>
            <a:rPr lang="en-GB" dirty="0"/>
            <a:t>Working with strengths and needs</a:t>
          </a:r>
        </a:p>
      </dgm:t>
    </dgm:pt>
    <dgm:pt modelId="{03A64468-E656-475C-9621-08F4140C6BB4}" type="parTrans" cxnId="{3F6E930E-69FC-4F10-8CFC-96197B1EEA3D}">
      <dgm:prSet/>
      <dgm:spPr/>
    </dgm:pt>
    <dgm:pt modelId="{D816390D-2CE5-4C1F-8AFA-96FA757FABA9}" type="sibTrans" cxnId="{3F6E930E-69FC-4F10-8CFC-96197B1EEA3D}">
      <dgm:prSet/>
      <dgm:spPr/>
    </dgm:pt>
    <dgm:pt modelId="{C78C273D-CAF3-4771-AA15-A6AAABAEF0F6}" type="pres">
      <dgm:prSet presAssocID="{E317A9E2-162D-4085-BBA4-C1632AC9E282}" presName="linear" presStyleCnt="0">
        <dgm:presLayoutVars>
          <dgm:animLvl val="lvl"/>
          <dgm:resizeHandles val="exact"/>
        </dgm:presLayoutVars>
      </dgm:prSet>
      <dgm:spPr/>
    </dgm:pt>
    <dgm:pt modelId="{4F8E2D60-FC64-4B6A-BFE0-C65FACCD044C}" type="pres">
      <dgm:prSet presAssocID="{6AAFEB3B-EEB1-4C5D-93FB-FC88F7089BA2}" presName="parentText" presStyleLbl="node1" presStyleIdx="0" presStyleCnt="3" custScaleY="55231">
        <dgm:presLayoutVars>
          <dgm:chMax val="0"/>
          <dgm:bulletEnabled val="1"/>
        </dgm:presLayoutVars>
      </dgm:prSet>
      <dgm:spPr/>
    </dgm:pt>
    <dgm:pt modelId="{EDE3DED8-80B8-427E-B8F0-EEB19F688C1D}" type="pres">
      <dgm:prSet presAssocID="{D816390D-2CE5-4C1F-8AFA-96FA757FABA9}" presName="spacer" presStyleCnt="0"/>
      <dgm:spPr/>
    </dgm:pt>
    <dgm:pt modelId="{4C4FD719-A8E8-4389-BCCB-5D2E73224E61}" type="pres">
      <dgm:prSet presAssocID="{8327B6AF-C46A-4AA3-B60D-8CFFBAFF5CB5}" presName="parentText" presStyleLbl="node1" presStyleIdx="1" presStyleCnt="3" custScaleY="49566">
        <dgm:presLayoutVars>
          <dgm:chMax val="0"/>
          <dgm:bulletEnabled val="1"/>
        </dgm:presLayoutVars>
      </dgm:prSet>
      <dgm:spPr/>
    </dgm:pt>
    <dgm:pt modelId="{184F1808-8AB6-451C-A05B-7F87D047D306}" type="pres">
      <dgm:prSet presAssocID="{DAB0BEBD-F07B-4A8C-8EE3-5457418EA0A2}" presName="spacer" presStyleCnt="0"/>
      <dgm:spPr/>
    </dgm:pt>
    <dgm:pt modelId="{14C97691-050B-43F5-85D2-B02B2FDAFF2E}" type="pres">
      <dgm:prSet presAssocID="{2AD5A561-3507-49D7-AF27-B848822719EC}" presName="parentText" presStyleLbl="node1" presStyleIdx="2" presStyleCnt="3" custScaleY="49566">
        <dgm:presLayoutVars>
          <dgm:chMax val="0"/>
          <dgm:bulletEnabled val="1"/>
        </dgm:presLayoutVars>
      </dgm:prSet>
      <dgm:spPr/>
    </dgm:pt>
  </dgm:ptLst>
  <dgm:cxnLst>
    <dgm:cxn modelId="{3F6E930E-69FC-4F10-8CFC-96197B1EEA3D}" srcId="{E317A9E2-162D-4085-BBA4-C1632AC9E282}" destId="{6AAFEB3B-EEB1-4C5D-93FB-FC88F7089BA2}" srcOrd="0" destOrd="0" parTransId="{03A64468-E656-475C-9621-08F4140C6BB4}" sibTransId="{D816390D-2CE5-4C1F-8AFA-96FA757FABA9}"/>
    <dgm:cxn modelId="{52F60583-B899-4D12-AFCA-5305F70055FC}" type="presOf" srcId="{6AAFEB3B-EEB1-4C5D-93FB-FC88F7089BA2}" destId="{4F8E2D60-FC64-4B6A-BFE0-C65FACCD044C}" srcOrd="0" destOrd="0" presId="urn:microsoft.com/office/officeart/2005/8/layout/vList2"/>
    <dgm:cxn modelId="{FF6DBDAC-B57B-4A8B-8AD7-9950FA75FCC2}" srcId="{E317A9E2-162D-4085-BBA4-C1632AC9E282}" destId="{2AD5A561-3507-49D7-AF27-B848822719EC}" srcOrd="2" destOrd="0" parTransId="{3743B0D4-BF6E-4FBD-BE27-F76193EC2523}" sibTransId="{D37BB6A8-54F5-4C51-9DC2-F2EDFC3C44C6}"/>
    <dgm:cxn modelId="{95D2D4AD-54B8-4B0D-8C91-9A3A3073A1CB}" type="presOf" srcId="{2AD5A561-3507-49D7-AF27-B848822719EC}" destId="{14C97691-050B-43F5-85D2-B02B2FDAFF2E}" srcOrd="0" destOrd="0" presId="urn:microsoft.com/office/officeart/2005/8/layout/vList2"/>
    <dgm:cxn modelId="{4D6164B7-7B57-4B92-9B4C-D1899E124975}" type="presOf" srcId="{E317A9E2-162D-4085-BBA4-C1632AC9E282}" destId="{C78C273D-CAF3-4771-AA15-A6AAABAEF0F6}" srcOrd="0" destOrd="0" presId="urn:microsoft.com/office/officeart/2005/8/layout/vList2"/>
    <dgm:cxn modelId="{0708A9D3-EE03-4E3C-967F-87C7F9C5EE62}" type="presOf" srcId="{8327B6AF-C46A-4AA3-B60D-8CFFBAFF5CB5}" destId="{4C4FD719-A8E8-4389-BCCB-5D2E73224E61}" srcOrd="0" destOrd="0" presId="urn:microsoft.com/office/officeart/2005/8/layout/vList2"/>
    <dgm:cxn modelId="{484515E0-DEEA-4B13-B04D-FE9F74765C09}" srcId="{E317A9E2-162D-4085-BBA4-C1632AC9E282}" destId="{8327B6AF-C46A-4AA3-B60D-8CFFBAFF5CB5}" srcOrd="1" destOrd="0" parTransId="{A6349079-E935-42EA-9E04-BF2C854F74A9}" sibTransId="{DAB0BEBD-F07B-4A8C-8EE3-5457418EA0A2}"/>
    <dgm:cxn modelId="{1ED79B05-6F1E-42BD-9C04-DE37D131FA07}" type="presParOf" srcId="{C78C273D-CAF3-4771-AA15-A6AAABAEF0F6}" destId="{4F8E2D60-FC64-4B6A-BFE0-C65FACCD044C}" srcOrd="0" destOrd="0" presId="urn:microsoft.com/office/officeart/2005/8/layout/vList2"/>
    <dgm:cxn modelId="{DC3B69FD-A607-40CF-9F44-0A92F6D09DCA}" type="presParOf" srcId="{C78C273D-CAF3-4771-AA15-A6AAABAEF0F6}" destId="{EDE3DED8-80B8-427E-B8F0-EEB19F688C1D}" srcOrd="1" destOrd="0" presId="urn:microsoft.com/office/officeart/2005/8/layout/vList2"/>
    <dgm:cxn modelId="{1B2E3CD7-0F34-4B35-AF4F-10E2DB303EAE}" type="presParOf" srcId="{C78C273D-CAF3-4771-AA15-A6AAABAEF0F6}" destId="{4C4FD719-A8E8-4389-BCCB-5D2E73224E61}" srcOrd="2" destOrd="0" presId="urn:microsoft.com/office/officeart/2005/8/layout/vList2"/>
    <dgm:cxn modelId="{3D18CCE5-44F0-4495-A4CD-5C44ECC9EAF7}" type="presParOf" srcId="{C78C273D-CAF3-4771-AA15-A6AAABAEF0F6}" destId="{184F1808-8AB6-451C-A05B-7F87D047D306}" srcOrd="3" destOrd="0" presId="urn:microsoft.com/office/officeart/2005/8/layout/vList2"/>
    <dgm:cxn modelId="{96CC2FDB-8518-484E-AF70-B29B68843676}" type="presParOf" srcId="{C78C273D-CAF3-4771-AA15-A6AAABAEF0F6}" destId="{14C97691-050B-43F5-85D2-B02B2FDAFF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17A9E2-162D-4085-BBA4-C1632AC9E28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2E3C10-235E-4A9D-99E1-DEA4C4DE6534}">
      <dgm:prSet/>
      <dgm:spPr>
        <a:solidFill>
          <a:srgbClr val="92D050"/>
        </a:solidFill>
      </dgm:spPr>
      <dgm:t>
        <a:bodyPr/>
        <a:lstStyle/>
        <a:p>
          <a:r>
            <a:rPr lang="en-GB" dirty="0">
              <a:hlinkClick xmlns:r="http://schemas.openxmlformats.org/officeDocument/2006/relationships" r:id="rId1"/>
            </a:rPr>
            <a:t>https://pennyhooks.com/</a:t>
          </a:r>
          <a:endParaRPr lang="en-GB" dirty="0"/>
        </a:p>
      </dgm:t>
    </dgm:pt>
    <dgm:pt modelId="{AA67B275-366C-4596-89B4-A22C3581262A}" type="parTrans" cxnId="{EB5B3D19-77EE-496D-B0F5-1BF7069D7505}">
      <dgm:prSet/>
      <dgm:spPr/>
      <dgm:t>
        <a:bodyPr/>
        <a:lstStyle/>
        <a:p>
          <a:endParaRPr lang="en-GB"/>
        </a:p>
      </dgm:t>
    </dgm:pt>
    <dgm:pt modelId="{3AAD664B-AE27-4D3C-8C79-D6D9CEBD678C}" type="sibTrans" cxnId="{EB5B3D19-77EE-496D-B0F5-1BF7069D7505}">
      <dgm:prSet/>
      <dgm:spPr/>
      <dgm:t>
        <a:bodyPr/>
        <a:lstStyle/>
        <a:p>
          <a:endParaRPr lang="en-GB"/>
        </a:p>
      </dgm:t>
    </dgm:pt>
    <dgm:pt modelId="{C78C273D-CAF3-4771-AA15-A6AAABAEF0F6}" type="pres">
      <dgm:prSet presAssocID="{E317A9E2-162D-4085-BBA4-C1632AC9E282}" presName="linear" presStyleCnt="0">
        <dgm:presLayoutVars>
          <dgm:animLvl val="lvl"/>
          <dgm:resizeHandles val="exact"/>
        </dgm:presLayoutVars>
      </dgm:prSet>
      <dgm:spPr/>
    </dgm:pt>
    <dgm:pt modelId="{BAB672FC-07A9-4223-A8BB-04E1819837D9}" type="pres">
      <dgm:prSet presAssocID="{E72E3C10-235E-4A9D-99E1-DEA4C4DE6534}" presName="parentText" presStyleLbl="node1" presStyleIdx="0" presStyleCnt="1" custScaleY="157229" custLinFactNeighborX="4" custLinFactNeighborY="-73323">
        <dgm:presLayoutVars>
          <dgm:chMax val="0"/>
          <dgm:bulletEnabled val="1"/>
        </dgm:presLayoutVars>
      </dgm:prSet>
      <dgm:spPr/>
    </dgm:pt>
  </dgm:ptLst>
  <dgm:cxnLst>
    <dgm:cxn modelId="{EB5B3D19-77EE-496D-B0F5-1BF7069D7505}" srcId="{E317A9E2-162D-4085-BBA4-C1632AC9E282}" destId="{E72E3C10-235E-4A9D-99E1-DEA4C4DE6534}" srcOrd="0" destOrd="0" parTransId="{AA67B275-366C-4596-89B4-A22C3581262A}" sibTransId="{3AAD664B-AE27-4D3C-8C79-D6D9CEBD678C}"/>
    <dgm:cxn modelId="{81ADF91A-B757-4172-817E-51185FAF1295}" type="presOf" srcId="{E72E3C10-235E-4A9D-99E1-DEA4C4DE6534}" destId="{BAB672FC-07A9-4223-A8BB-04E1819837D9}" srcOrd="0" destOrd="0" presId="urn:microsoft.com/office/officeart/2005/8/layout/vList2"/>
    <dgm:cxn modelId="{4D6164B7-7B57-4B92-9B4C-D1899E124975}" type="presOf" srcId="{E317A9E2-162D-4085-BBA4-C1632AC9E282}" destId="{C78C273D-CAF3-4771-AA15-A6AAABAEF0F6}" srcOrd="0" destOrd="0" presId="urn:microsoft.com/office/officeart/2005/8/layout/vList2"/>
    <dgm:cxn modelId="{25D7AC97-CBFB-425A-8E8A-915D9BE749E2}" type="presParOf" srcId="{C78C273D-CAF3-4771-AA15-A6AAABAEF0F6}" destId="{BAB672FC-07A9-4223-A8BB-04E1819837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65D3C4-DAB2-4D34-9AFD-F7CFC1ECD12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6859F48-92F5-4F77-9BE0-DC26086BA96A}">
      <dgm:prSet/>
      <dgm:spPr>
        <a:solidFill>
          <a:srgbClr val="BE78DE"/>
        </a:solidFill>
      </dgm:spPr>
      <dgm:t>
        <a:bodyPr/>
        <a:lstStyle/>
        <a:p>
          <a:r>
            <a:rPr lang="en-GB" dirty="0"/>
            <a:t>Regathering and Continuation of Service</a:t>
          </a:r>
          <a:endParaRPr lang="en-US" dirty="0"/>
        </a:p>
      </dgm:t>
    </dgm:pt>
    <dgm:pt modelId="{C433A364-10F6-4B27-BD9F-40ED6C3D6D5C}" type="parTrans" cxnId="{8A24E966-03EE-40D5-A15F-2029CFAD41A8}">
      <dgm:prSet/>
      <dgm:spPr/>
      <dgm:t>
        <a:bodyPr/>
        <a:lstStyle/>
        <a:p>
          <a:endParaRPr lang="en-US"/>
        </a:p>
      </dgm:t>
    </dgm:pt>
    <dgm:pt modelId="{18B88E4E-6E82-4A56-BD8B-9E47E2D976B7}" type="sibTrans" cxnId="{8A24E966-03EE-40D5-A15F-2029CFAD41A8}">
      <dgm:prSet/>
      <dgm:spPr/>
      <dgm:t>
        <a:bodyPr/>
        <a:lstStyle/>
        <a:p>
          <a:endParaRPr lang="en-US"/>
        </a:p>
      </dgm:t>
    </dgm:pt>
    <dgm:pt modelId="{9D2D6663-CFBB-4442-B7A8-E79E9B3F4171}">
      <dgm:prSet/>
      <dgm:spPr>
        <a:solidFill>
          <a:srgbClr val="52CAB8"/>
        </a:solidFill>
      </dgm:spPr>
      <dgm:t>
        <a:bodyPr/>
        <a:lstStyle/>
        <a:p>
          <a:r>
            <a:rPr lang="en-GB" dirty="0"/>
            <a:t>Expansion of Service</a:t>
          </a:r>
          <a:endParaRPr lang="en-US" dirty="0"/>
        </a:p>
      </dgm:t>
    </dgm:pt>
    <dgm:pt modelId="{D51B88A2-C88D-4E36-9094-DB0F29AB94D1}" type="parTrans" cxnId="{1EF5C309-6884-4CFB-9140-713DD08BD94A}">
      <dgm:prSet/>
      <dgm:spPr/>
      <dgm:t>
        <a:bodyPr/>
        <a:lstStyle/>
        <a:p>
          <a:endParaRPr lang="en-US"/>
        </a:p>
      </dgm:t>
    </dgm:pt>
    <dgm:pt modelId="{C898600D-2431-4312-BF29-4A72D053B477}" type="sibTrans" cxnId="{1EF5C309-6884-4CFB-9140-713DD08BD94A}">
      <dgm:prSet/>
      <dgm:spPr/>
      <dgm:t>
        <a:bodyPr/>
        <a:lstStyle/>
        <a:p>
          <a:endParaRPr lang="en-US"/>
        </a:p>
      </dgm:t>
    </dgm:pt>
    <dgm:pt modelId="{2CAF54B5-8592-48AB-93BE-7E05CB2F71D8}">
      <dgm:prSet/>
      <dgm:spPr/>
      <dgm:t>
        <a:bodyPr/>
        <a:lstStyle/>
        <a:p>
          <a:r>
            <a:rPr lang="en-GB" dirty="0"/>
            <a:t>Training Hub</a:t>
          </a:r>
          <a:endParaRPr lang="en-US" dirty="0"/>
        </a:p>
      </dgm:t>
    </dgm:pt>
    <dgm:pt modelId="{96CA5BCD-0111-4BB0-B593-A8E35B2C21A0}" type="parTrans" cxnId="{96200112-B59A-44C1-90E9-DAEA5E8DAF62}">
      <dgm:prSet/>
      <dgm:spPr/>
      <dgm:t>
        <a:bodyPr/>
        <a:lstStyle/>
        <a:p>
          <a:endParaRPr lang="en-US"/>
        </a:p>
      </dgm:t>
    </dgm:pt>
    <dgm:pt modelId="{CE7817A8-DB4F-462F-B29F-B6863B15A640}" type="sibTrans" cxnId="{96200112-B59A-44C1-90E9-DAEA5E8DAF62}">
      <dgm:prSet/>
      <dgm:spPr/>
      <dgm:t>
        <a:bodyPr/>
        <a:lstStyle/>
        <a:p>
          <a:endParaRPr lang="en-US"/>
        </a:p>
      </dgm:t>
    </dgm:pt>
    <dgm:pt modelId="{3AD660DB-4189-4808-BD8F-0414CBC80F98}">
      <dgm:prSet/>
      <dgm:spPr/>
      <dgm:t>
        <a:bodyPr/>
        <a:lstStyle/>
        <a:p>
          <a:r>
            <a:rPr lang="en-GB" dirty="0"/>
            <a:t>Living Accommodation</a:t>
          </a:r>
        </a:p>
      </dgm:t>
    </dgm:pt>
    <dgm:pt modelId="{2BECF8AA-C361-4DC4-BF32-636C691FDF6C}" type="parTrans" cxnId="{D4FFDDD1-BEBD-4A50-8749-5AB9BED3AA0E}">
      <dgm:prSet/>
      <dgm:spPr/>
      <dgm:t>
        <a:bodyPr/>
        <a:lstStyle/>
        <a:p>
          <a:endParaRPr lang="en-GB"/>
        </a:p>
      </dgm:t>
    </dgm:pt>
    <dgm:pt modelId="{7A28D346-D4CD-404C-BE75-814D5A21F9D9}" type="sibTrans" cxnId="{D4FFDDD1-BEBD-4A50-8749-5AB9BED3AA0E}">
      <dgm:prSet/>
      <dgm:spPr/>
      <dgm:t>
        <a:bodyPr/>
        <a:lstStyle/>
        <a:p>
          <a:endParaRPr lang="en-GB"/>
        </a:p>
      </dgm:t>
    </dgm:pt>
    <dgm:pt modelId="{135B0A70-C7DE-4E18-8CAB-23C3DEAACC84}" type="pres">
      <dgm:prSet presAssocID="{3265D3C4-DAB2-4D34-9AFD-F7CFC1ECD125}" presName="linear" presStyleCnt="0">
        <dgm:presLayoutVars>
          <dgm:animLvl val="lvl"/>
          <dgm:resizeHandles val="exact"/>
        </dgm:presLayoutVars>
      </dgm:prSet>
      <dgm:spPr/>
    </dgm:pt>
    <dgm:pt modelId="{F11FEF55-6C6F-4383-8118-2E3A5A610C43}" type="pres">
      <dgm:prSet presAssocID="{E6859F48-92F5-4F77-9BE0-DC26086BA96A}" presName="parentText" presStyleLbl="node1" presStyleIdx="0" presStyleCnt="4" custScaleY="173863">
        <dgm:presLayoutVars>
          <dgm:chMax val="0"/>
          <dgm:bulletEnabled val="1"/>
        </dgm:presLayoutVars>
      </dgm:prSet>
      <dgm:spPr/>
    </dgm:pt>
    <dgm:pt modelId="{AD7FA651-A48E-4BF3-A014-4F332BA0339A}" type="pres">
      <dgm:prSet presAssocID="{18B88E4E-6E82-4A56-BD8B-9E47E2D976B7}" presName="spacer" presStyleCnt="0"/>
      <dgm:spPr/>
    </dgm:pt>
    <dgm:pt modelId="{281BD8DE-184F-400D-BA91-52CBF9416D58}" type="pres">
      <dgm:prSet presAssocID="{9D2D6663-CFBB-4442-B7A8-E79E9B3F4171}" presName="parentText" presStyleLbl="node1" presStyleIdx="1" presStyleCnt="4" custScaleY="186799">
        <dgm:presLayoutVars>
          <dgm:chMax val="0"/>
          <dgm:bulletEnabled val="1"/>
        </dgm:presLayoutVars>
      </dgm:prSet>
      <dgm:spPr/>
    </dgm:pt>
    <dgm:pt modelId="{94343812-D80D-45AF-A32E-B1DCFFBDBB26}" type="pres">
      <dgm:prSet presAssocID="{C898600D-2431-4312-BF29-4A72D053B477}" presName="spacer" presStyleCnt="0"/>
      <dgm:spPr/>
    </dgm:pt>
    <dgm:pt modelId="{5454591F-F99E-4E8B-8908-566951C2EC77}" type="pres">
      <dgm:prSet presAssocID="{2CAF54B5-8592-48AB-93BE-7E05CB2F71D8}" presName="parentText" presStyleLbl="node1" presStyleIdx="2" presStyleCnt="4" custScaleY="172087" custLinFactNeighborX="162" custLinFactNeighborY="27137">
        <dgm:presLayoutVars>
          <dgm:chMax val="0"/>
          <dgm:bulletEnabled val="1"/>
        </dgm:presLayoutVars>
      </dgm:prSet>
      <dgm:spPr/>
    </dgm:pt>
    <dgm:pt modelId="{CBC6E573-169B-4831-9124-B429CAAE22C5}" type="pres">
      <dgm:prSet presAssocID="{CE7817A8-DB4F-462F-B29F-B6863B15A640}" presName="spacer" presStyleCnt="0"/>
      <dgm:spPr/>
    </dgm:pt>
    <dgm:pt modelId="{0B5BB39F-7646-4FC0-AE90-AF9FA97D1572}" type="pres">
      <dgm:prSet presAssocID="{3AD660DB-4189-4808-BD8F-0414CBC80F98}" presName="parentText" presStyleLbl="node1" presStyleIdx="3" presStyleCnt="4" custScaleY="158680" custLinFactY="78764" custLinFactNeighborX="162" custLinFactNeighborY="100000">
        <dgm:presLayoutVars>
          <dgm:chMax val="0"/>
          <dgm:bulletEnabled val="1"/>
        </dgm:presLayoutVars>
      </dgm:prSet>
      <dgm:spPr/>
    </dgm:pt>
  </dgm:ptLst>
  <dgm:cxnLst>
    <dgm:cxn modelId="{1EF5C309-6884-4CFB-9140-713DD08BD94A}" srcId="{3265D3C4-DAB2-4D34-9AFD-F7CFC1ECD125}" destId="{9D2D6663-CFBB-4442-B7A8-E79E9B3F4171}" srcOrd="1" destOrd="0" parTransId="{D51B88A2-C88D-4E36-9094-DB0F29AB94D1}" sibTransId="{C898600D-2431-4312-BF29-4A72D053B477}"/>
    <dgm:cxn modelId="{96200112-B59A-44C1-90E9-DAEA5E8DAF62}" srcId="{3265D3C4-DAB2-4D34-9AFD-F7CFC1ECD125}" destId="{2CAF54B5-8592-48AB-93BE-7E05CB2F71D8}" srcOrd="2" destOrd="0" parTransId="{96CA5BCD-0111-4BB0-B593-A8E35B2C21A0}" sibTransId="{CE7817A8-DB4F-462F-B29F-B6863B15A640}"/>
    <dgm:cxn modelId="{8A24E966-03EE-40D5-A15F-2029CFAD41A8}" srcId="{3265D3C4-DAB2-4D34-9AFD-F7CFC1ECD125}" destId="{E6859F48-92F5-4F77-9BE0-DC26086BA96A}" srcOrd="0" destOrd="0" parTransId="{C433A364-10F6-4B27-BD9F-40ED6C3D6D5C}" sibTransId="{18B88E4E-6E82-4A56-BD8B-9E47E2D976B7}"/>
    <dgm:cxn modelId="{04713F72-2002-48CD-A7CE-B0F70A08AFE0}" type="presOf" srcId="{2CAF54B5-8592-48AB-93BE-7E05CB2F71D8}" destId="{5454591F-F99E-4E8B-8908-566951C2EC77}" srcOrd="0" destOrd="0" presId="urn:microsoft.com/office/officeart/2005/8/layout/vList2"/>
    <dgm:cxn modelId="{738B6E7E-1C25-43A3-A7EF-0354255FA327}" type="presOf" srcId="{3AD660DB-4189-4808-BD8F-0414CBC80F98}" destId="{0B5BB39F-7646-4FC0-AE90-AF9FA97D1572}" srcOrd="0" destOrd="0" presId="urn:microsoft.com/office/officeart/2005/8/layout/vList2"/>
    <dgm:cxn modelId="{DBFAD67F-9368-47C4-A621-A22BC91854CD}" type="presOf" srcId="{9D2D6663-CFBB-4442-B7A8-E79E9B3F4171}" destId="{281BD8DE-184F-400D-BA91-52CBF9416D58}" srcOrd="0" destOrd="0" presId="urn:microsoft.com/office/officeart/2005/8/layout/vList2"/>
    <dgm:cxn modelId="{63CD6F93-8CBA-48F7-9B85-D2BB086A33A8}" type="presOf" srcId="{E6859F48-92F5-4F77-9BE0-DC26086BA96A}" destId="{F11FEF55-6C6F-4383-8118-2E3A5A610C43}" srcOrd="0" destOrd="0" presId="urn:microsoft.com/office/officeart/2005/8/layout/vList2"/>
    <dgm:cxn modelId="{D4FFDDD1-BEBD-4A50-8749-5AB9BED3AA0E}" srcId="{3265D3C4-DAB2-4D34-9AFD-F7CFC1ECD125}" destId="{3AD660DB-4189-4808-BD8F-0414CBC80F98}" srcOrd="3" destOrd="0" parTransId="{2BECF8AA-C361-4DC4-BF32-636C691FDF6C}" sibTransId="{7A28D346-D4CD-404C-BE75-814D5A21F9D9}"/>
    <dgm:cxn modelId="{AC8560E8-6A97-48A3-AB97-D225AB0D382E}" type="presOf" srcId="{3265D3C4-DAB2-4D34-9AFD-F7CFC1ECD125}" destId="{135B0A70-C7DE-4E18-8CAB-23C3DEAACC84}" srcOrd="0" destOrd="0" presId="urn:microsoft.com/office/officeart/2005/8/layout/vList2"/>
    <dgm:cxn modelId="{BFECA00C-5FA0-4C7B-9D12-741A99E88D11}" type="presParOf" srcId="{135B0A70-C7DE-4E18-8CAB-23C3DEAACC84}" destId="{F11FEF55-6C6F-4383-8118-2E3A5A610C43}" srcOrd="0" destOrd="0" presId="urn:microsoft.com/office/officeart/2005/8/layout/vList2"/>
    <dgm:cxn modelId="{99BC6549-B6B9-45D7-AB2A-242569524754}" type="presParOf" srcId="{135B0A70-C7DE-4E18-8CAB-23C3DEAACC84}" destId="{AD7FA651-A48E-4BF3-A014-4F332BA0339A}" srcOrd="1" destOrd="0" presId="urn:microsoft.com/office/officeart/2005/8/layout/vList2"/>
    <dgm:cxn modelId="{DEA23252-F7B6-463E-8207-D05FCCFEFEC6}" type="presParOf" srcId="{135B0A70-C7DE-4E18-8CAB-23C3DEAACC84}" destId="{281BD8DE-184F-400D-BA91-52CBF9416D58}" srcOrd="2" destOrd="0" presId="urn:microsoft.com/office/officeart/2005/8/layout/vList2"/>
    <dgm:cxn modelId="{08BE44D4-33D9-467A-88F0-323A505B27F1}" type="presParOf" srcId="{135B0A70-C7DE-4E18-8CAB-23C3DEAACC84}" destId="{94343812-D80D-45AF-A32E-B1DCFFBDBB26}" srcOrd="3" destOrd="0" presId="urn:microsoft.com/office/officeart/2005/8/layout/vList2"/>
    <dgm:cxn modelId="{91240FD0-A968-4F07-982E-3A73F41A221D}" type="presParOf" srcId="{135B0A70-C7DE-4E18-8CAB-23C3DEAACC84}" destId="{5454591F-F99E-4E8B-8908-566951C2EC77}" srcOrd="4" destOrd="0" presId="urn:microsoft.com/office/officeart/2005/8/layout/vList2"/>
    <dgm:cxn modelId="{3B3E11AD-83D0-4995-92D6-A5BE6DDDBB51}" type="presParOf" srcId="{135B0A70-C7DE-4E18-8CAB-23C3DEAACC84}" destId="{CBC6E573-169B-4831-9124-B429CAAE22C5}" srcOrd="5" destOrd="0" presId="urn:microsoft.com/office/officeart/2005/8/layout/vList2"/>
    <dgm:cxn modelId="{BBD7C6F5-2994-441B-BD51-4BF77CFD9F01}" type="presParOf" srcId="{135B0A70-C7DE-4E18-8CAB-23C3DEAACC84}" destId="{0B5BB39F-7646-4FC0-AE90-AF9FA97D157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E464D-B9A8-4608-8D1C-BBA5F3EDB4B8}">
      <dsp:nvSpPr>
        <dsp:cNvPr id="0" name=""/>
        <dsp:cNvSpPr/>
      </dsp:nvSpPr>
      <dsp:spPr>
        <a:xfrm>
          <a:off x="0" y="366045"/>
          <a:ext cx="6263640" cy="357435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u="none" strike="noStrike" kern="12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Pennyhooks Farm- Matt's Story</a:t>
          </a:r>
          <a:endParaRPr lang="en-GB" sz="6500" kern="1200"/>
        </a:p>
      </dsp:txBody>
      <dsp:txXfrm>
        <a:off x="174485" y="540530"/>
        <a:ext cx="5914670" cy="32253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24D76-C1D3-4834-B113-748403C591B2}">
      <dsp:nvSpPr>
        <dsp:cNvPr id="0" name=""/>
        <dsp:cNvSpPr/>
      </dsp:nvSpPr>
      <dsp:spPr>
        <a:xfrm>
          <a:off x="0" y="16057"/>
          <a:ext cx="6263640" cy="1319175"/>
        </a:xfrm>
        <a:prstGeom prst="roundRect">
          <a:avLst/>
        </a:prstGeom>
        <a:solidFill>
          <a:srgbClr val="BE78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Pennyhooks</a:t>
          </a:r>
        </a:p>
      </dsp:txBody>
      <dsp:txXfrm>
        <a:off x="64397" y="80454"/>
        <a:ext cx="6134846" cy="1190381"/>
      </dsp:txXfrm>
    </dsp:sp>
    <dsp:sp modelId="{0347CDF2-E323-4C10-9B16-5C8C0DEC7B26}">
      <dsp:nvSpPr>
        <dsp:cNvPr id="0" name=""/>
        <dsp:cNvSpPr/>
      </dsp:nvSpPr>
      <dsp:spPr>
        <a:xfrm>
          <a:off x="0" y="1493632"/>
          <a:ext cx="6263640" cy="131917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Farm</a:t>
          </a:r>
        </a:p>
      </dsp:txBody>
      <dsp:txXfrm>
        <a:off x="64397" y="1558029"/>
        <a:ext cx="6134846" cy="1190381"/>
      </dsp:txXfrm>
    </dsp:sp>
    <dsp:sp modelId="{4D0BA658-A0CB-4D40-B7C4-3DC3465315D7}">
      <dsp:nvSpPr>
        <dsp:cNvPr id="0" name=""/>
        <dsp:cNvSpPr/>
      </dsp:nvSpPr>
      <dsp:spPr>
        <a:xfrm>
          <a:off x="0" y="2971207"/>
          <a:ext cx="6263640" cy="131917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Trust</a:t>
          </a:r>
        </a:p>
      </dsp:txBody>
      <dsp:txXfrm>
        <a:off x="64397" y="3035604"/>
        <a:ext cx="6134846" cy="1190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24D76-C1D3-4834-B113-748403C591B2}">
      <dsp:nvSpPr>
        <dsp:cNvPr id="0" name=""/>
        <dsp:cNvSpPr/>
      </dsp:nvSpPr>
      <dsp:spPr>
        <a:xfrm>
          <a:off x="0" y="16057"/>
          <a:ext cx="6263640" cy="1319175"/>
        </a:xfrm>
        <a:prstGeom prst="roundRect">
          <a:avLst/>
        </a:prstGeom>
        <a:solidFill>
          <a:srgbClr val="BE78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Care for the land</a:t>
          </a:r>
        </a:p>
      </dsp:txBody>
      <dsp:txXfrm>
        <a:off x="64397" y="80454"/>
        <a:ext cx="6134846" cy="1190381"/>
      </dsp:txXfrm>
    </dsp:sp>
    <dsp:sp modelId="{0347CDF2-E323-4C10-9B16-5C8C0DEC7B26}">
      <dsp:nvSpPr>
        <dsp:cNvPr id="0" name=""/>
        <dsp:cNvSpPr/>
      </dsp:nvSpPr>
      <dsp:spPr>
        <a:xfrm>
          <a:off x="0" y="1493632"/>
          <a:ext cx="6263640" cy="131917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Care for the animals</a:t>
          </a:r>
        </a:p>
      </dsp:txBody>
      <dsp:txXfrm>
        <a:off x="64397" y="1558029"/>
        <a:ext cx="6134846" cy="1190381"/>
      </dsp:txXfrm>
    </dsp:sp>
    <dsp:sp modelId="{4D0BA658-A0CB-4D40-B7C4-3DC3465315D7}">
      <dsp:nvSpPr>
        <dsp:cNvPr id="0" name=""/>
        <dsp:cNvSpPr/>
      </dsp:nvSpPr>
      <dsp:spPr>
        <a:xfrm>
          <a:off x="0" y="2971207"/>
          <a:ext cx="6263640" cy="131917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Care for the people</a:t>
          </a:r>
        </a:p>
      </dsp:txBody>
      <dsp:txXfrm>
        <a:off x="64397" y="3035604"/>
        <a:ext cx="6134846" cy="1190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24D76-C1D3-4834-B113-748403C591B2}">
      <dsp:nvSpPr>
        <dsp:cNvPr id="0" name=""/>
        <dsp:cNvSpPr/>
      </dsp:nvSpPr>
      <dsp:spPr>
        <a:xfrm>
          <a:off x="0" y="16057"/>
          <a:ext cx="6263640" cy="1319175"/>
        </a:xfrm>
        <a:prstGeom prst="roundRect">
          <a:avLst/>
        </a:prstGeom>
        <a:solidFill>
          <a:srgbClr val="BE78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Pennyhooks</a:t>
          </a:r>
        </a:p>
      </dsp:txBody>
      <dsp:txXfrm>
        <a:off x="64397" y="80454"/>
        <a:ext cx="6134846" cy="1190381"/>
      </dsp:txXfrm>
    </dsp:sp>
    <dsp:sp modelId="{0347CDF2-E323-4C10-9B16-5C8C0DEC7B26}">
      <dsp:nvSpPr>
        <dsp:cNvPr id="0" name=""/>
        <dsp:cNvSpPr/>
      </dsp:nvSpPr>
      <dsp:spPr>
        <a:xfrm>
          <a:off x="0" y="1493632"/>
          <a:ext cx="6263640" cy="131917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Farm</a:t>
          </a:r>
        </a:p>
      </dsp:txBody>
      <dsp:txXfrm>
        <a:off x="64397" y="1558029"/>
        <a:ext cx="6134846" cy="1190381"/>
      </dsp:txXfrm>
    </dsp:sp>
    <dsp:sp modelId="{4D0BA658-A0CB-4D40-B7C4-3DC3465315D7}">
      <dsp:nvSpPr>
        <dsp:cNvPr id="0" name=""/>
        <dsp:cNvSpPr/>
      </dsp:nvSpPr>
      <dsp:spPr>
        <a:xfrm>
          <a:off x="0" y="2971207"/>
          <a:ext cx="6263640" cy="131917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Trust</a:t>
          </a:r>
        </a:p>
      </dsp:txBody>
      <dsp:txXfrm>
        <a:off x="64397" y="3035604"/>
        <a:ext cx="6134846" cy="11903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24D76-C1D3-4834-B113-748403C591B2}">
      <dsp:nvSpPr>
        <dsp:cNvPr id="0" name=""/>
        <dsp:cNvSpPr/>
      </dsp:nvSpPr>
      <dsp:spPr>
        <a:xfrm>
          <a:off x="0" y="16057"/>
          <a:ext cx="6263640" cy="1319175"/>
        </a:xfrm>
        <a:prstGeom prst="roundRect">
          <a:avLst/>
        </a:prstGeom>
        <a:solidFill>
          <a:srgbClr val="BE78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Care for the land</a:t>
          </a:r>
        </a:p>
      </dsp:txBody>
      <dsp:txXfrm>
        <a:off x="64397" y="80454"/>
        <a:ext cx="6134846" cy="1190381"/>
      </dsp:txXfrm>
    </dsp:sp>
    <dsp:sp modelId="{0347CDF2-E323-4C10-9B16-5C8C0DEC7B26}">
      <dsp:nvSpPr>
        <dsp:cNvPr id="0" name=""/>
        <dsp:cNvSpPr/>
      </dsp:nvSpPr>
      <dsp:spPr>
        <a:xfrm>
          <a:off x="0" y="1493632"/>
          <a:ext cx="6263640" cy="131917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Care for the animals</a:t>
          </a:r>
        </a:p>
      </dsp:txBody>
      <dsp:txXfrm>
        <a:off x="64397" y="1558029"/>
        <a:ext cx="6134846" cy="1190381"/>
      </dsp:txXfrm>
    </dsp:sp>
    <dsp:sp modelId="{4D0BA658-A0CB-4D40-B7C4-3DC3465315D7}">
      <dsp:nvSpPr>
        <dsp:cNvPr id="0" name=""/>
        <dsp:cNvSpPr/>
      </dsp:nvSpPr>
      <dsp:spPr>
        <a:xfrm>
          <a:off x="0" y="2971207"/>
          <a:ext cx="6263640" cy="131917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Care for the people</a:t>
          </a:r>
        </a:p>
      </dsp:txBody>
      <dsp:txXfrm>
        <a:off x="64397" y="3035604"/>
        <a:ext cx="6134846" cy="11903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24D76-C1D3-4834-B113-748403C591B2}">
      <dsp:nvSpPr>
        <dsp:cNvPr id="0" name=""/>
        <dsp:cNvSpPr/>
      </dsp:nvSpPr>
      <dsp:spPr>
        <a:xfrm>
          <a:off x="0" y="16057"/>
          <a:ext cx="6263640" cy="1319175"/>
        </a:xfrm>
        <a:prstGeom prst="roundRect">
          <a:avLst/>
        </a:prstGeom>
        <a:solidFill>
          <a:srgbClr val="BE78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Criteria</a:t>
          </a:r>
          <a:endParaRPr lang="en-US" sz="5500" kern="1200" dirty="0"/>
        </a:p>
      </dsp:txBody>
      <dsp:txXfrm>
        <a:off x="64397" y="80454"/>
        <a:ext cx="6134846" cy="1190381"/>
      </dsp:txXfrm>
    </dsp:sp>
    <dsp:sp modelId="{0347CDF2-E323-4C10-9B16-5C8C0DEC7B26}">
      <dsp:nvSpPr>
        <dsp:cNvPr id="0" name=""/>
        <dsp:cNvSpPr/>
      </dsp:nvSpPr>
      <dsp:spPr>
        <a:xfrm>
          <a:off x="0" y="1493632"/>
          <a:ext cx="6263640" cy="131917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Age range</a:t>
          </a:r>
        </a:p>
      </dsp:txBody>
      <dsp:txXfrm>
        <a:off x="64397" y="1558029"/>
        <a:ext cx="6134846" cy="1190381"/>
      </dsp:txXfrm>
    </dsp:sp>
    <dsp:sp modelId="{4D0BA658-A0CB-4D40-B7C4-3DC3465315D7}">
      <dsp:nvSpPr>
        <dsp:cNvPr id="0" name=""/>
        <dsp:cNvSpPr/>
      </dsp:nvSpPr>
      <dsp:spPr>
        <a:xfrm>
          <a:off x="0" y="2971207"/>
          <a:ext cx="6263640" cy="131917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3 strands</a:t>
          </a:r>
        </a:p>
      </dsp:txBody>
      <dsp:txXfrm>
        <a:off x="64397" y="3035604"/>
        <a:ext cx="6134846" cy="1190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FEF55-6C6F-4383-8118-2E3A5A610C43}">
      <dsp:nvSpPr>
        <dsp:cNvPr id="0" name=""/>
        <dsp:cNvSpPr/>
      </dsp:nvSpPr>
      <dsp:spPr>
        <a:xfrm>
          <a:off x="0" y="71589"/>
          <a:ext cx="6263640" cy="1429740"/>
        </a:xfrm>
        <a:prstGeom prst="roundRect">
          <a:avLst/>
        </a:prstGeom>
        <a:solidFill>
          <a:srgbClr val="BE78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Access to work training for those who are able to learn transferable skills that can take them into full employment.</a:t>
          </a:r>
          <a:endParaRPr lang="en-US" sz="2600" kern="1200" dirty="0"/>
        </a:p>
      </dsp:txBody>
      <dsp:txXfrm>
        <a:off x="69794" y="141383"/>
        <a:ext cx="6124052" cy="1290152"/>
      </dsp:txXfrm>
    </dsp:sp>
    <dsp:sp modelId="{281BD8DE-184F-400D-BA91-52CBF9416D58}">
      <dsp:nvSpPr>
        <dsp:cNvPr id="0" name=""/>
        <dsp:cNvSpPr/>
      </dsp:nvSpPr>
      <dsp:spPr>
        <a:xfrm>
          <a:off x="0" y="1576209"/>
          <a:ext cx="6263640" cy="14297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Work opportunities that are within an environment that provides supported work with adapted facilities.</a:t>
          </a:r>
          <a:endParaRPr lang="en-US" sz="2600" kern="1200" dirty="0"/>
        </a:p>
      </dsp:txBody>
      <dsp:txXfrm>
        <a:off x="69794" y="1646003"/>
        <a:ext cx="6124052" cy="1290152"/>
      </dsp:txXfrm>
    </dsp:sp>
    <dsp:sp modelId="{5454591F-F99E-4E8B-8908-566951C2EC77}">
      <dsp:nvSpPr>
        <dsp:cNvPr id="0" name=""/>
        <dsp:cNvSpPr/>
      </dsp:nvSpPr>
      <dsp:spPr>
        <a:xfrm>
          <a:off x="0" y="3080830"/>
          <a:ext cx="6263640" cy="14297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Opportunities for those who need to develop self esteem and confidence to be able to re-engage with education </a:t>
          </a:r>
          <a:endParaRPr lang="en-US" sz="2600" kern="1200" dirty="0"/>
        </a:p>
      </dsp:txBody>
      <dsp:txXfrm>
        <a:off x="69794" y="3150624"/>
        <a:ext cx="6124052" cy="1290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E2D60-FC64-4B6A-BFE0-C65FACCD044C}">
      <dsp:nvSpPr>
        <dsp:cNvPr id="0" name=""/>
        <dsp:cNvSpPr/>
      </dsp:nvSpPr>
      <dsp:spPr>
        <a:xfrm>
          <a:off x="0" y="159971"/>
          <a:ext cx="6263640" cy="1164457"/>
        </a:xfrm>
        <a:prstGeom prst="roundRect">
          <a:avLst/>
        </a:prstGeom>
        <a:solidFill>
          <a:srgbClr val="BE78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Working with strengths and needs</a:t>
          </a:r>
        </a:p>
      </dsp:txBody>
      <dsp:txXfrm>
        <a:off x="56844" y="216815"/>
        <a:ext cx="6149952" cy="1050769"/>
      </dsp:txXfrm>
    </dsp:sp>
    <dsp:sp modelId="{4C4FD719-A8E8-4389-BCCB-5D2E73224E61}">
      <dsp:nvSpPr>
        <dsp:cNvPr id="0" name=""/>
        <dsp:cNvSpPr/>
      </dsp:nvSpPr>
      <dsp:spPr>
        <a:xfrm>
          <a:off x="0" y="1477068"/>
          <a:ext cx="6263640" cy="1045019"/>
        </a:xfrm>
        <a:prstGeom prst="roundRect">
          <a:avLst/>
        </a:prstGeom>
        <a:solidFill>
          <a:srgbClr val="52CA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Recognition – of the right sort</a:t>
          </a:r>
        </a:p>
      </dsp:txBody>
      <dsp:txXfrm>
        <a:off x="51014" y="1528082"/>
        <a:ext cx="6161612" cy="942991"/>
      </dsp:txXfrm>
    </dsp:sp>
    <dsp:sp modelId="{14C97691-050B-43F5-85D2-B02B2FDAFF2E}">
      <dsp:nvSpPr>
        <dsp:cNvPr id="0" name=""/>
        <dsp:cNvSpPr/>
      </dsp:nvSpPr>
      <dsp:spPr>
        <a:xfrm>
          <a:off x="0" y="2674728"/>
          <a:ext cx="6263640" cy="10450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Funding</a:t>
          </a:r>
        </a:p>
      </dsp:txBody>
      <dsp:txXfrm>
        <a:off x="51014" y="2725742"/>
        <a:ext cx="6161612" cy="9429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672FC-07A9-4223-A8BB-04E1819837D9}">
      <dsp:nvSpPr>
        <dsp:cNvPr id="0" name=""/>
        <dsp:cNvSpPr/>
      </dsp:nvSpPr>
      <dsp:spPr>
        <a:xfrm>
          <a:off x="0" y="372844"/>
          <a:ext cx="6263640" cy="1621589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>
              <a:hlinkClick xmlns:r="http://schemas.openxmlformats.org/officeDocument/2006/relationships" r:id="rId1"/>
            </a:rPr>
            <a:t>https://pennyhooks.com/</a:t>
          </a:r>
          <a:endParaRPr lang="en-GB" sz="4300" kern="1200" dirty="0"/>
        </a:p>
      </dsp:txBody>
      <dsp:txXfrm>
        <a:off x="79159" y="452003"/>
        <a:ext cx="6105322" cy="14632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FEF55-6C6F-4383-8118-2E3A5A610C43}">
      <dsp:nvSpPr>
        <dsp:cNvPr id="0" name=""/>
        <dsp:cNvSpPr/>
      </dsp:nvSpPr>
      <dsp:spPr>
        <a:xfrm>
          <a:off x="0" y="22849"/>
          <a:ext cx="6263640" cy="1084227"/>
        </a:xfrm>
        <a:prstGeom prst="roundRect">
          <a:avLst/>
        </a:prstGeom>
        <a:solidFill>
          <a:srgbClr val="BE78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Regathering and Continuation of Service</a:t>
          </a:r>
          <a:endParaRPr lang="en-US" sz="2600" kern="1200" dirty="0"/>
        </a:p>
      </dsp:txBody>
      <dsp:txXfrm>
        <a:off x="52928" y="75777"/>
        <a:ext cx="6157784" cy="978371"/>
      </dsp:txXfrm>
    </dsp:sp>
    <dsp:sp modelId="{281BD8DE-184F-400D-BA91-52CBF9416D58}">
      <dsp:nvSpPr>
        <dsp:cNvPr id="0" name=""/>
        <dsp:cNvSpPr/>
      </dsp:nvSpPr>
      <dsp:spPr>
        <a:xfrm>
          <a:off x="0" y="1181956"/>
          <a:ext cx="6263640" cy="1164897"/>
        </a:xfrm>
        <a:prstGeom prst="roundRect">
          <a:avLst/>
        </a:prstGeom>
        <a:solidFill>
          <a:srgbClr val="52CA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Expansion of Service</a:t>
          </a:r>
          <a:endParaRPr lang="en-US" sz="2600" kern="1200" dirty="0"/>
        </a:p>
      </dsp:txBody>
      <dsp:txXfrm>
        <a:off x="56866" y="1238822"/>
        <a:ext cx="6149908" cy="1051165"/>
      </dsp:txXfrm>
    </dsp:sp>
    <dsp:sp modelId="{5454591F-F99E-4E8B-8908-566951C2EC77}">
      <dsp:nvSpPr>
        <dsp:cNvPr id="0" name=""/>
        <dsp:cNvSpPr/>
      </dsp:nvSpPr>
      <dsp:spPr>
        <a:xfrm>
          <a:off x="0" y="2442054"/>
          <a:ext cx="6263640" cy="107315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Training Hub</a:t>
          </a:r>
          <a:endParaRPr lang="en-US" sz="2600" kern="1200" dirty="0"/>
        </a:p>
      </dsp:txBody>
      <dsp:txXfrm>
        <a:off x="52387" y="2494441"/>
        <a:ext cx="6158866" cy="968377"/>
      </dsp:txXfrm>
    </dsp:sp>
    <dsp:sp modelId="{0B5BB39F-7646-4FC0-AE90-AF9FA97D1572}">
      <dsp:nvSpPr>
        <dsp:cNvPr id="0" name=""/>
        <dsp:cNvSpPr/>
      </dsp:nvSpPr>
      <dsp:spPr>
        <a:xfrm>
          <a:off x="0" y="3592615"/>
          <a:ext cx="6263640" cy="98954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Living Accommodation</a:t>
          </a:r>
        </a:p>
      </dsp:txBody>
      <dsp:txXfrm>
        <a:off x="48306" y="3640921"/>
        <a:ext cx="6167028" cy="892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5D8BF-7628-411C-B38E-321FB5467531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BAB59-70DE-4E6F-96CA-5AF25168E2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68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Maintenance and development of our natural capital</a:t>
            </a:r>
          </a:p>
          <a:p>
            <a:r>
              <a:rPr lang="en-GB" dirty="0"/>
              <a:t>Archaeology</a:t>
            </a:r>
          </a:p>
          <a:p>
            <a:r>
              <a:rPr lang="en-GB" dirty="0"/>
              <a:t>Ecology</a:t>
            </a:r>
          </a:p>
          <a:p>
            <a:r>
              <a:rPr lang="en-GB" dirty="0"/>
              <a:t>Increase of board and board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BAB59-70DE-4E6F-96CA-5AF25168E2E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2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730DD-BEBB-D5F8-9D34-5E434C6E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A3CF7-9186-4D3B-94FC-75AD62A27E2B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298A5-285D-D80F-83CD-DCA845D4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90348-4465-1558-82E8-5FBCC59D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9314A-F77C-4760-A748-3C68AB79B8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13124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45E6E-040F-773C-C8A5-664A37F2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B98D-6DC1-4464-8E23-7F1764F01D6A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84BC0-1488-D6EE-4B91-AC74E3E4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AA332-A67D-469B-873B-C554DF4A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A5A12-454A-482E-B3BC-3989204BF1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25462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F64D7-E1B5-4EB9-904F-454F2010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4D420-5D34-47FB-AD78-6644F3B8A9C2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B2FAF-EF36-5012-3C67-214C6576A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6F167-127B-A7AE-3BF2-0067165D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7214E-B051-4F20-81FF-3FDD18DA51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83344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161BA66-4C7C-1A7D-9D7D-355F4FFC78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213" y="214313"/>
            <a:ext cx="14906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7D22DF-6797-DEF9-3329-3ACF3A1E3B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E9646-B9A6-4AE3-B511-835148C01E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31937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4114-1CDF-4556-7126-48B50193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0602B-74F1-4C74-A8DD-091E955E2552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ED1B7-774F-90BD-A3ED-6E5B62D0D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F75C1-AAB3-F3BD-ED54-D71BA946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CC9EC-8001-4F29-BFA4-CF9333D668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909856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FA95D5-7BEE-7517-5B30-BF770C9DE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A1DD-48CF-4198-93E9-1179215E5846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BE968E-0F00-1A0C-2D51-9ED8A3D5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038E11-FAC4-77D9-99FC-E6641EBF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EB7E1-41D9-450A-937A-C1197B2F97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04527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F35911-CD01-B442-BCBC-E248C39F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3526E-6306-4046-A147-402B924ED214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1F01DF-7D41-4AD9-843E-23441F6D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E488F4A-655D-201B-A5CB-15D8FCF1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EFDE-1215-4922-A4C8-2BE107F0D6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63374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3A197A8-4BED-589E-C302-90AF64EDE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4748-069A-4810-8396-99DF36A8166E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6DE4928-AF81-F51D-E9D8-EB0323BD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D083C5-CCF4-2EF8-4012-520082F5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0648C-7EDF-4425-97F0-46D7640DF0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0279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0C1E933-54E9-DAC3-CF85-B6F55B58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0F13-BC34-4DF2-9CD8-6D60FA502F8C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3657D1-581E-ECD1-27E0-B40C05B71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84D524-576E-A10F-CD72-21DB31856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A819-163C-4AA0-A109-6222CC67F2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2726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5F95BB-BEA2-BCCE-0B64-9E7E1F01F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6CFB-E38F-4089-A287-12C3287A69AE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2C93B2-0719-CEA3-2A80-AF016A99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9B12D2-8C8B-8A64-024D-51569549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80B05-299E-4810-AEDF-1C2BF3CD3E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310195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1C4B4E-775B-A620-BDDE-7DB0536D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4458-46EF-43F5-8DC2-EB95263950CF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053397-2165-580C-68CA-7F99F5F5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E01150-0F91-AAEA-76A1-62CE9C9A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E3FE-9417-4629-88AC-D3EBC6E6B8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85307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A7608F4-710F-888C-F76E-D8DD35DAD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8678123-2C0C-2AE9-217B-AC1A6669DE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50398-CE24-98A1-98CB-99FE88E44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41D858-9B79-4325-9DE1-A31652A2EFA4}" type="datetimeFigureOut">
              <a:rPr lang="en-GB"/>
              <a:pPr>
                <a:defRPr/>
              </a:pPr>
              <a:t>13/12/2022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B1015-F0F0-EB4F-433F-4C4D587E5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B8EB5-DCD9-FFED-CCDF-48D1EE51B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A6888E-3360-4FBF-9482-E476D08FB9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>
    <p:wipe dir="r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4" name="Rectangle 101" descr="&quot;&quot;">
            <a:extLst>
              <a:ext uri="{FF2B5EF4-FFF2-40B4-BE49-F238E27FC236}">
                <a16:creationId xmlns:a16="http://schemas.microsoft.com/office/drawing/2014/main" id="{5AFB2DB2-AD8A-6987-31F1-5ADF9FFAE1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075" name="Group 103">
            <a:extLst>
              <a:ext uri="{FF2B5EF4-FFF2-40B4-BE49-F238E27FC236}">
                <a16:creationId xmlns:a16="http://schemas.microsoft.com/office/drawing/2014/main" id="{6DF2336F-5BF6-2A8E-6EA1-46F7E14E2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409575" y="635000"/>
            <a:ext cx="11142663" cy="2482850"/>
            <a:chOff x="409710" y="635715"/>
            <a:chExt cx="11142208" cy="2482136"/>
          </a:xfrm>
          <a:solidFill>
            <a:srgbClr val="A955DD"/>
          </a:solidFill>
        </p:grpSpPr>
        <p:sp>
          <p:nvSpPr>
            <p:cNvPr id="105" name="Freeform 44" descr="&quot;&quot;">
              <a:extLst>
                <a:ext uri="{FF2B5EF4-FFF2-40B4-BE49-F238E27FC236}">
                  <a16:creationId xmlns:a16="http://schemas.microsoft.com/office/drawing/2014/main" id="{1EB717C8-A2E4-3AE9-5FAD-9EC14A7F6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318" y="635715"/>
              <a:ext cx="328600" cy="1742574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6" name="Freeform 45" descr="&quot;&quot;">
              <a:extLst>
                <a:ext uri="{FF2B5EF4-FFF2-40B4-BE49-F238E27FC236}">
                  <a16:creationId xmlns:a16="http://schemas.microsoft.com/office/drawing/2014/main" id="{EFE1D3B8-181F-176C-01BB-6C38CC07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10" y="1022954"/>
              <a:ext cx="709584" cy="2094897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7" name="Freeform 46" descr="&quot;&quot;">
              <a:extLst>
                <a:ext uri="{FF2B5EF4-FFF2-40B4-BE49-F238E27FC236}">
                  <a16:creationId xmlns:a16="http://schemas.microsoft.com/office/drawing/2014/main" id="{96A9FB6E-962B-C61F-8A8A-47CEEF5B5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10" y="837270"/>
              <a:ext cx="403209" cy="170607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8" name="Freeform 47" descr="&quot;&quot;">
              <a:extLst>
                <a:ext uri="{FF2B5EF4-FFF2-40B4-BE49-F238E27FC236}">
                  <a16:creationId xmlns:a16="http://schemas.microsoft.com/office/drawing/2014/main" id="{163222E6-3FE3-E477-2122-B314A4E1A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50" y="640477"/>
              <a:ext cx="168268" cy="1714007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83" name="Rectangle 108">
              <a:extLst>
                <a:ext uri="{FF2B5EF4-FFF2-40B4-BE49-F238E27FC236}">
                  <a16:creationId xmlns:a16="http://schemas.microsoft.com/office/drawing/2014/main" id="{A3F63D9B-BFDB-2B71-DA5F-8A91B47CD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76" name="Title 1">
            <a:extLst>
              <a:ext uri="{FF2B5EF4-FFF2-40B4-BE49-F238E27FC236}">
                <a16:creationId xmlns:a16="http://schemas.microsoft.com/office/drawing/2014/main" id="{F433EEED-A22F-E9DE-722B-9750ADB5D4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7750" y="760413"/>
            <a:ext cx="10306050" cy="1325562"/>
          </a:xfrm>
          <a:solidFill>
            <a:srgbClr val="A955DD"/>
          </a:solidFill>
        </p:spPr>
        <p:txBody>
          <a:bodyPr anchor="ctr"/>
          <a:lstStyle/>
          <a:p>
            <a:pPr algn="l" eaLnBrk="1" hangingPunct="1"/>
            <a:r>
              <a:rPr lang="en-US" altLang="en-US" sz="4000" b="1" dirty="0">
                <a:solidFill>
                  <a:srgbClr val="FFFFFF"/>
                </a:solidFill>
              </a:rPr>
              <a:t>Thank you for your interest in our story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D1F74B-CB6A-0841-2957-1575F6BA5737}"/>
              </a:ext>
            </a:extLst>
          </p:cNvPr>
          <p:cNvSpPr txBox="1">
            <a:spLocks/>
          </p:cNvSpPr>
          <p:nvPr/>
        </p:nvSpPr>
        <p:spPr>
          <a:xfrm>
            <a:off x="1425574" y="2982912"/>
            <a:ext cx="4589145" cy="2940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+mn-lt"/>
                <a:cs typeface="+mn-cs"/>
              </a:rPr>
              <a:t>Rev Dr Gordon Gatward</a:t>
            </a:r>
          </a:p>
          <a:p>
            <a:pPr algn="l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+mn-lt"/>
                <a:cs typeface="+mn-cs"/>
              </a:rPr>
              <a:t>Patron</a:t>
            </a:r>
          </a:p>
          <a:p>
            <a:pPr algn="l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l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+mn-lt"/>
                <a:cs typeface="+mn-cs"/>
              </a:rPr>
              <a:t>Emma Masefield </a:t>
            </a:r>
          </a:p>
          <a:p>
            <a:pPr algn="l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+mn-lt"/>
                <a:cs typeface="+mn-cs"/>
              </a:rPr>
              <a:t>Autism Centre Manager</a:t>
            </a:r>
          </a:p>
          <a:p>
            <a:pPr algn="l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l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+mn-lt"/>
                <a:cs typeface="+mn-cs"/>
              </a:rPr>
              <a:t>Pennyhooks Farm Trust</a:t>
            </a:r>
          </a:p>
          <a:p>
            <a:pPr algn="l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indent="-228600" algn="l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3078" name="Picture 2">
            <a:extLst>
              <a:ext uri="{FF2B5EF4-FFF2-40B4-BE49-F238E27FC236}">
                <a16:creationId xmlns:a16="http://schemas.microsoft.com/office/drawing/2014/main" id="{200F9572-96EB-4D8D-7465-0F097194D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92375"/>
            <a:ext cx="31686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Freeform: Shape 10251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1B2CBD-1343-397A-AAAE-58B0DA771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Freeform: Shape 11275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208874-C5A6-C82F-DEAB-657915784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53EBDC3-B90B-05CC-9284-8E923F9FE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301123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Freeform: Shape 13323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8CF518-5C47-1ACF-286C-413E5273B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Freeform: Shape 1434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020FC4-3B5E-FF96-B2DF-41D4156AC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7" name="Freeform: Shape 1537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6F3092-9AAC-74D2-DF09-DD946110C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92BB7BE4-C106-37CD-23BC-2327C6688A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092700" cy="6858000"/>
          </a:xfrm>
          <a:prstGeom prst="rect">
            <a:avLst/>
          </a:prstGeom>
          <a:solidFill>
            <a:srgbClr val="A95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1" name="Title 1">
            <a:extLst>
              <a:ext uri="{FF2B5EF4-FFF2-40B4-BE49-F238E27FC236}">
                <a16:creationId xmlns:a16="http://schemas.microsoft.com/office/drawing/2014/main" id="{2CE6332D-29D0-9B92-D6CB-64176287D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463" y="620713"/>
            <a:ext cx="4076700" cy="5503862"/>
          </a:xfrm>
        </p:spPr>
        <p:txBody>
          <a:bodyPr/>
          <a:lstStyle/>
          <a:p>
            <a:pPr eaLnBrk="1" hangingPunct="1"/>
            <a:r>
              <a:rPr lang="en-GB" altLang="en-US" sz="5000">
                <a:solidFill>
                  <a:schemeClr val="bg1"/>
                </a:solidFill>
              </a:rPr>
              <a:t>Pennyhooks Provides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9B99AB-098C-3E52-6B94-8D4AF1A146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945981"/>
              </p:ext>
            </p:extLst>
          </p:nvPr>
        </p:nvGraphicFramePr>
        <p:xfrm>
          <a:off x="5468389" y="2011680"/>
          <a:ext cx="6263640" cy="458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68ECFE74-0962-398F-D3A0-2EE30861C85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092700" cy="6858000"/>
          </a:xfrm>
          <a:prstGeom prst="rect">
            <a:avLst/>
          </a:prstGeom>
          <a:solidFill>
            <a:srgbClr val="A95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F4F8C602-3F2C-1D0D-95DC-DEB9D6507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463" y="620713"/>
            <a:ext cx="4025900" cy="5503862"/>
          </a:xfrm>
        </p:spPr>
        <p:txBody>
          <a:bodyPr/>
          <a:lstStyle/>
          <a:p>
            <a:pPr eaLnBrk="1" hangingPunct="1"/>
            <a:r>
              <a:rPr lang="en-GB" altLang="en-US" sz="5000" dirty="0">
                <a:solidFill>
                  <a:schemeClr val="bg1"/>
                </a:solidFill>
              </a:rPr>
              <a:t>Challenges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CFEEB7-9977-C6E4-CBBF-304FF2C894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266840"/>
              </p:ext>
            </p:extLst>
          </p:nvPr>
        </p:nvGraphicFramePr>
        <p:xfrm>
          <a:off x="5468389" y="2245360"/>
          <a:ext cx="6263640" cy="387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68ECFE74-0962-398F-D3A0-2EE30861C85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092700" cy="6858000"/>
          </a:xfrm>
          <a:prstGeom prst="rect">
            <a:avLst/>
          </a:prstGeom>
          <a:solidFill>
            <a:srgbClr val="A95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F4F8C602-3F2C-1D0D-95DC-DEB9D6507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5920" y="620713"/>
            <a:ext cx="4521199" cy="5503862"/>
          </a:xfrm>
        </p:spPr>
        <p:txBody>
          <a:bodyPr/>
          <a:lstStyle/>
          <a:p>
            <a:pPr eaLnBrk="1" hangingPunct="1"/>
            <a:r>
              <a:rPr lang="en-GB" altLang="en-US" sz="5000" dirty="0">
                <a:solidFill>
                  <a:schemeClr val="bg1"/>
                </a:solidFill>
              </a:rPr>
              <a:t>Pre-Pandemic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CFEEB7-9977-C6E4-CBBF-304FF2C894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271845"/>
              </p:ext>
            </p:extLst>
          </p:nvPr>
        </p:nvGraphicFramePr>
        <p:xfrm>
          <a:off x="5468389" y="2245360"/>
          <a:ext cx="6263640" cy="387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4124278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92BB7BE4-C106-37CD-23BC-2327C6688A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092700" cy="6858000"/>
          </a:xfrm>
          <a:prstGeom prst="rect">
            <a:avLst/>
          </a:prstGeom>
          <a:solidFill>
            <a:srgbClr val="A95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11" name="Title 1">
            <a:extLst>
              <a:ext uri="{FF2B5EF4-FFF2-40B4-BE49-F238E27FC236}">
                <a16:creationId xmlns:a16="http://schemas.microsoft.com/office/drawing/2014/main" id="{2CE6332D-29D0-9B92-D6CB-64176287D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5440" y="620713"/>
            <a:ext cx="4541519" cy="5503862"/>
          </a:xfrm>
        </p:spPr>
        <p:txBody>
          <a:bodyPr/>
          <a:lstStyle/>
          <a:p>
            <a:pPr eaLnBrk="1" hangingPunct="1"/>
            <a:r>
              <a:rPr lang="en-GB" altLang="en-US" sz="5000" dirty="0">
                <a:solidFill>
                  <a:schemeClr val="bg1"/>
                </a:solidFill>
              </a:rPr>
              <a:t>The Future for the autism service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9B99AB-098C-3E52-6B94-8D4AF1A146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870059"/>
              </p:ext>
            </p:extLst>
          </p:nvPr>
        </p:nvGraphicFramePr>
        <p:xfrm>
          <a:off x="5468389" y="2011680"/>
          <a:ext cx="6263640" cy="458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88042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DED6F211-FC2A-B1C9-6BAF-85471059D5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092700" cy="6858000"/>
          </a:xfrm>
          <a:prstGeom prst="rect">
            <a:avLst/>
          </a:prstGeom>
          <a:solidFill>
            <a:srgbClr val="A95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9" name="Title 1">
            <a:extLst>
              <a:ext uri="{FF2B5EF4-FFF2-40B4-BE49-F238E27FC236}">
                <a16:creationId xmlns:a16="http://schemas.microsoft.com/office/drawing/2014/main" id="{B7149C56-0DBE-B5CA-463C-C89002A62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463" y="620713"/>
            <a:ext cx="4209097" cy="5503862"/>
          </a:xfrm>
        </p:spPr>
        <p:txBody>
          <a:bodyPr/>
          <a:lstStyle/>
          <a:p>
            <a:pPr eaLnBrk="1" hangingPunct="1"/>
            <a:r>
              <a:rPr lang="en-GB" altLang="en-US" sz="5000" dirty="0">
                <a:solidFill>
                  <a:schemeClr val="bg1"/>
                </a:solidFill>
              </a:rPr>
              <a:t>An Introduction to Pennyhooks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131F6F-9D60-AAEB-9A29-EAA526E5E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937828"/>
              </p:ext>
            </p:extLst>
          </p:nvPr>
        </p:nvGraphicFramePr>
        <p:xfrm>
          <a:off x="5403619" y="2225040"/>
          <a:ext cx="6263640" cy="430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477945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DED6F211-FC2A-B1C9-6BAF-85471059D5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092700" cy="6858000"/>
          </a:xfrm>
          <a:prstGeom prst="rect">
            <a:avLst/>
          </a:prstGeom>
          <a:solidFill>
            <a:srgbClr val="A95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9" name="Title 1">
            <a:extLst>
              <a:ext uri="{FF2B5EF4-FFF2-40B4-BE49-F238E27FC236}">
                <a16:creationId xmlns:a16="http://schemas.microsoft.com/office/drawing/2014/main" id="{B7149C56-0DBE-B5CA-463C-C89002A62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5441" y="620713"/>
            <a:ext cx="4500880" cy="5503862"/>
          </a:xfrm>
        </p:spPr>
        <p:txBody>
          <a:bodyPr/>
          <a:lstStyle/>
          <a:p>
            <a:pPr eaLnBrk="1" hangingPunct="1"/>
            <a:r>
              <a:rPr lang="en-GB" altLang="en-US" sz="5000" dirty="0">
                <a:solidFill>
                  <a:schemeClr val="bg1"/>
                </a:solidFill>
              </a:rPr>
              <a:t>The Future for Pennyhooks Farm Trust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131F6F-9D60-AAEB-9A29-EAA526E5E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598858"/>
              </p:ext>
            </p:extLst>
          </p:nvPr>
        </p:nvGraphicFramePr>
        <p:xfrm>
          <a:off x="5403619" y="2225040"/>
          <a:ext cx="6263640" cy="430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4864403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BB752E-592E-D7A0-5BB4-F9E385DF4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14657" cy="6858000"/>
          </a:xfrm>
          <a:prstGeom prst="rect">
            <a:avLst/>
          </a:prstGeom>
        </p:spPr>
      </p:pic>
      <p:sp>
        <p:nvSpPr>
          <p:cNvPr id="20482" name="Title 1">
            <a:extLst>
              <a:ext uri="{FF2B5EF4-FFF2-40B4-BE49-F238E27FC236}">
                <a16:creationId xmlns:a16="http://schemas.microsoft.com/office/drawing/2014/main" id="{7FE99802-BAFE-E96B-B8F3-DD05D60A3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9925" y="0"/>
            <a:ext cx="5172075" cy="6858000"/>
          </a:xfrm>
          <a:solidFill>
            <a:srgbClr val="A955DD"/>
          </a:solidFill>
        </p:spPr>
        <p:txBody>
          <a:bodyPr/>
          <a:lstStyle/>
          <a:p>
            <a:pPr marL="179388" algn="ctr" eaLnBrk="1" hangingPunct="1"/>
            <a:r>
              <a:rPr lang="en-GB" altLang="en-US" sz="4800">
                <a:solidFill>
                  <a:schemeClr val="bg1"/>
                </a:solidFill>
              </a:rPr>
              <a:t>Thank you </a:t>
            </a:r>
            <a:br>
              <a:rPr lang="en-GB" altLang="en-US" sz="4800">
                <a:solidFill>
                  <a:schemeClr val="bg1"/>
                </a:solidFill>
              </a:rPr>
            </a:br>
            <a:r>
              <a:rPr lang="en-GB" altLang="en-US" sz="4800">
                <a:solidFill>
                  <a:schemeClr val="bg1"/>
                </a:solidFill>
              </a:rPr>
              <a:t>for your interest in our story</a:t>
            </a: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DED6F211-FC2A-B1C9-6BAF-85471059D5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092700" cy="6858000"/>
          </a:xfrm>
          <a:prstGeom prst="rect">
            <a:avLst/>
          </a:prstGeom>
          <a:solidFill>
            <a:srgbClr val="A95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99" name="Title 1">
            <a:extLst>
              <a:ext uri="{FF2B5EF4-FFF2-40B4-BE49-F238E27FC236}">
                <a16:creationId xmlns:a16="http://schemas.microsoft.com/office/drawing/2014/main" id="{B7149C56-0DBE-B5CA-463C-C89002A62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463" y="620713"/>
            <a:ext cx="3806825" cy="5503862"/>
          </a:xfrm>
        </p:spPr>
        <p:txBody>
          <a:bodyPr/>
          <a:lstStyle/>
          <a:p>
            <a:pPr eaLnBrk="1" hangingPunct="1"/>
            <a:r>
              <a:rPr lang="en-GB" altLang="en-US" sz="5000" dirty="0">
                <a:solidFill>
                  <a:schemeClr val="bg1"/>
                </a:solidFill>
              </a:rPr>
              <a:t>What is Care Farming?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131F6F-9D60-AAEB-9A29-EAA526E5E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123098"/>
              </p:ext>
            </p:extLst>
          </p:nvPr>
        </p:nvGraphicFramePr>
        <p:xfrm>
          <a:off x="5403619" y="2225040"/>
          <a:ext cx="6263640" cy="430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DED6F211-FC2A-B1C9-6BAF-85471059D5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092700" cy="6858000"/>
          </a:xfrm>
          <a:prstGeom prst="rect">
            <a:avLst/>
          </a:prstGeom>
          <a:solidFill>
            <a:srgbClr val="A95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9" name="Title 1">
            <a:extLst>
              <a:ext uri="{FF2B5EF4-FFF2-40B4-BE49-F238E27FC236}">
                <a16:creationId xmlns:a16="http://schemas.microsoft.com/office/drawing/2014/main" id="{B7149C56-0DBE-B5CA-463C-C89002A62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5441" y="620713"/>
            <a:ext cx="4500880" cy="5503862"/>
          </a:xfrm>
        </p:spPr>
        <p:txBody>
          <a:bodyPr/>
          <a:lstStyle/>
          <a:p>
            <a:pPr eaLnBrk="1" hangingPunct="1"/>
            <a:r>
              <a:rPr lang="en-GB" altLang="en-US" sz="5000" dirty="0">
                <a:solidFill>
                  <a:schemeClr val="bg1"/>
                </a:solidFill>
              </a:rPr>
              <a:t>Who is Pennyhooks Farm Trust?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131F6F-9D60-AAEB-9A29-EAA526E5E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39688"/>
              </p:ext>
            </p:extLst>
          </p:nvPr>
        </p:nvGraphicFramePr>
        <p:xfrm>
          <a:off x="5403619" y="2225040"/>
          <a:ext cx="6263640" cy="430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99269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DED6F211-FC2A-B1C9-6BAF-85471059D5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092700" cy="6858000"/>
          </a:xfrm>
          <a:prstGeom prst="rect">
            <a:avLst/>
          </a:prstGeom>
          <a:solidFill>
            <a:srgbClr val="A95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9" name="Title 1">
            <a:extLst>
              <a:ext uri="{FF2B5EF4-FFF2-40B4-BE49-F238E27FC236}">
                <a16:creationId xmlns:a16="http://schemas.microsoft.com/office/drawing/2014/main" id="{B7149C56-0DBE-B5CA-463C-C89002A62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5441" y="620713"/>
            <a:ext cx="4500880" cy="5503862"/>
          </a:xfrm>
        </p:spPr>
        <p:txBody>
          <a:bodyPr/>
          <a:lstStyle/>
          <a:p>
            <a:pPr eaLnBrk="1" hangingPunct="1"/>
            <a:r>
              <a:rPr lang="en-GB" altLang="en-US" sz="5000" dirty="0">
                <a:solidFill>
                  <a:schemeClr val="bg1"/>
                </a:solidFill>
              </a:rPr>
              <a:t>How does Care Farming work at Pennyhooks?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131F6F-9D60-AAEB-9A29-EAA526E5E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175498"/>
              </p:ext>
            </p:extLst>
          </p:nvPr>
        </p:nvGraphicFramePr>
        <p:xfrm>
          <a:off x="5403619" y="2225040"/>
          <a:ext cx="6263640" cy="430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418538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DED6F211-FC2A-B1C9-6BAF-85471059D5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092700" cy="6858000"/>
          </a:xfrm>
          <a:prstGeom prst="rect">
            <a:avLst/>
          </a:prstGeom>
          <a:solidFill>
            <a:srgbClr val="A95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9" name="Title 1">
            <a:extLst>
              <a:ext uri="{FF2B5EF4-FFF2-40B4-BE49-F238E27FC236}">
                <a16:creationId xmlns:a16="http://schemas.microsoft.com/office/drawing/2014/main" id="{B7149C56-0DBE-B5CA-463C-C89002A62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5441" y="620713"/>
            <a:ext cx="4500880" cy="5503862"/>
          </a:xfrm>
          <a:solidFill>
            <a:srgbClr val="A955DD"/>
          </a:solidFill>
        </p:spPr>
        <p:txBody>
          <a:bodyPr/>
          <a:lstStyle/>
          <a:p>
            <a:pPr eaLnBrk="1" hangingPunct="1"/>
            <a:r>
              <a:rPr kumimoji="0" lang="en-GB" alt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 is a Pennyhooks Student?</a:t>
            </a:r>
            <a:endParaRPr lang="en-GB" altLang="en-US" sz="5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131F6F-9D60-AAEB-9A29-EAA526E5E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792042"/>
              </p:ext>
            </p:extLst>
          </p:nvPr>
        </p:nvGraphicFramePr>
        <p:xfrm>
          <a:off x="5403619" y="2225040"/>
          <a:ext cx="6263640" cy="430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6367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Freeform: Shape 8203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0D4E5C-45E8-3DE5-96FC-75570E741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Freeform: Shape 922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894431-900D-9762-BC5D-D07EDA263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Freeform: Shape 1229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5A0E94-2EDA-86AC-ED9D-D55710AD9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940595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6987B19921EB4BA5CB14BC4B5FAF32" ma:contentTypeVersion="16" ma:contentTypeDescription="Create a new document." ma:contentTypeScope="" ma:versionID="37aca66a5a3c1bb2df93453513c6d7ed">
  <xsd:schema xmlns:xsd="http://www.w3.org/2001/XMLSchema" xmlns:xs="http://www.w3.org/2001/XMLSchema" xmlns:p="http://schemas.microsoft.com/office/2006/metadata/properties" xmlns:ns2="58495344-5bd8-406d-9331-e3f6324cdd04" xmlns:ns3="3edfb095-c6b0-445a-ab4b-f6aafb3a174d" targetNamespace="http://schemas.microsoft.com/office/2006/metadata/properties" ma:root="true" ma:fieldsID="b60766bc5dd69cd321f6ebcfdd0a60f8" ns2:_="" ns3:_="">
    <xsd:import namespace="58495344-5bd8-406d-9331-e3f6324cdd04"/>
    <xsd:import namespace="3edfb095-c6b0-445a-ab4b-f6aafb3a17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95344-5bd8-406d-9331-e3f6324cdd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daa8279-8bd5-4207-ae2b-9168f1c9be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fb095-c6b0-445a-ab4b-f6aafb3a174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aca232-928e-4fc5-a2a9-b859d8a4d3ac}" ma:internalName="TaxCatchAll" ma:showField="CatchAllData" ma:web="3edfb095-c6b0-445a-ab4b-f6aafb3a17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dfb095-c6b0-445a-ab4b-f6aafb3a174d" xsi:nil="true"/>
    <lcf76f155ced4ddcb4097134ff3c332f xmlns="58495344-5bd8-406d-9331-e3f6324cdd0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82F30D-87F3-4492-B3D0-3EDA1CD4BC4C}"/>
</file>

<file path=customXml/itemProps2.xml><?xml version="1.0" encoding="utf-8"?>
<ds:datastoreItem xmlns:ds="http://schemas.openxmlformats.org/officeDocument/2006/customXml" ds:itemID="{4CD0C495-53F1-4553-A40F-66734D3891A8}"/>
</file>

<file path=customXml/itemProps3.xml><?xml version="1.0" encoding="utf-8"?>
<ds:datastoreItem xmlns:ds="http://schemas.openxmlformats.org/officeDocument/2006/customXml" ds:itemID="{6FDAF96F-D7FC-4B23-99BC-9E137356746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214</Words>
  <Application>Microsoft Office PowerPoint</Application>
  <PresentationFormat>Widescreen</PresentationFormat>
  <Paragraphs>51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Thank you for your interest in our story</vt:lpstr>
      <vt:lpstr>An Introduction to Pennyhooks</vt:lpstr>
      <vt:lpstr>What is Care Farming?</vt:lpstr>
      <vt:lpstr>Who is Pennyhooks Farm Trust?</vt:lpstr>
      <vt:lpstr>How does Care Farming work at Pennyhooks?</vt:lpstr>
      <vt:lpstr>Who is a Pennyhooks Student?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Pennyhooks Provides</vt:lpstr>
      <vt:lpstr>Challenges</vt:lpstr>
      <vt:lpstr>Pre-Pandemic</vt:lpstr>
      <vt:lpstr>The Future for the autism service</vt:lpstr>
      <vt:lpstr>The Future for Pennyhooks Farm Trust</vt:lpstr>
      <vt:lpstr>Thank you  for your interest in our 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Ashley Masefield</dc:creator>
  <cp:lastModifiedBy>Emma Masefield</cp:lastModifiedBy>
  <cp:revision>10</cp:revision>
  <dcterms:created xsi:type="dcterms:W3CDTF">2022-03-27T15:56:25Z</dcterms:created>
  <dcterms:modified xsi:type="dcterms:W3CDTF">2022-12-13T10:42:22Z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0x0101006C6987B19921EB4BA5CB14BC4B5FAF32</vt:lpwstr>
  </property>
  <property fmtid="{D5CDD505-2E9C-101B-9397-08002B2CF9AE}" pid="3" name="Order">
    <vt:r8>4200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