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60" r:id="rId6"/>
    <p:sldId id="266" r:id="rId7"/>
    <p:sldId id="267" r:id="rId8"/>
    <p:sldId id="263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2A6F-06C3-02C8-1CF7-1DC3ED60C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E03CB-F3A1-67B7-D5EA-A45E46FE3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28B9-25B3-D844-9694-0796B9F4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627ED-C1EA-4CBA-468A-48188302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5AAE-7DB4-0C49-B819-B2D2968E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7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35B7-105D-A78D-04C6-7486371A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9D904-05AC-FBB6-03E6-7D70AF7F2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FB8CA-8633-65BB-E55F-AF05700B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47B8-1FA7-F343-1143-F4ECCF99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A6CB-288D-98C3-BE15-605E3B42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6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11A118-5F87-DE81-7959-A4ED4B1CB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8F70C-570A-D996-D151-01DB7731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7885E-7C44-520C-AA86-FFAE4415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A2DB-3A5C-43C5-3F92-132F2338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635BB-C6C7-5211-DF61-2321112D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6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E2D-19ED-4541-8ED8-0C1FD5EC5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E33A1-FB40-6343-80FA-9AD30B6A1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2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1226-A172-BD47-8362-5BB1329A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61534" cy="109199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424DF-1CF3-5440-976B-6FED3E54F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09018" y="0"/>
            <a:ext cx="238298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130B0-F406-1040-AE31-8C88895A4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6153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24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F120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3A4A-6636-0D4F-BE8A-DCE52908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F1CB8-7E20-0242-B1F3-B2E2C0C7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37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8F69-416B-8B4C-A6F6-AB9999D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F534B-CBDC-074E-A69B-2F9CAD86F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12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8732-7A6F-984C-A736-881EEF71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3E64-F5B9-3B42-AB8D-0351F0E5D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F7481-C8BA-094D-B6AB-69D3BB261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8F0F-4A90-0431-7C1D-E81535C6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9F38-F26C-A965-4BD4-3B559E3BB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410D-592C-BB93-B22A-1A49AB98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0F03-6635-D889-BC1B-66FF1C3E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AFDF-6C43-E4CE-5BDA-76B34D78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4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8584-DE9B-D959-E100-83B583EC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C9493-F75C-7534-3A96-631D44B94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DABA6-2605-939D-7481-5855BBB6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032F-0891-5BB0-29C2-A6C91C99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7619-EB84-23B6-0137-339C76C9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7E3C-8220-8499-B6CB-1D73A2D2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0FD0-EC87-9230-FE30-359CE9A8A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1C7F4-7459-AE4E-3557-480CD1B0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933AA-A621-6E13-7896-4E5E5413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FB592-A890-57F8-54E0-61570AA3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CB560-42E0-58DD-6AD5-B52D6982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3297-F91C-4F27-F0BC-5895430F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61352-65EB-1F50-1ECB-F5D0B32A1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53D42-20C5-6458-7865-94DDFC05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53F8F-A966-526E-09C7-9C4B28AE2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BFB9-6944-316B-7E4C-6E2B885FF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93D73-7516-53C4-88C8-4E03C3C4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2C4E5-F2FE-0AEA-C2FB-8F27411C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44578-8EAF-8ABF-99C8-F2F978B8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9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6366-B38F-5326-0ADA-D096FB55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CB4B6-42AF-F467-22FA-B18896E4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AF82A-929F-1E8B-0839-C6211C8B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38392-C452-8FA6-5AC1-7F96B8EA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8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34DA2-B307-7C1C-062F-3EEC96D4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E18B6-0AF3-C5E1-FD68-6D56162F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51593-9FD1-F474-4D59-2DE11DAD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1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C610-20BB-B6D2-BAD5-09440D13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A68E-A2A1-4BA1-E942-159DB875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A87CD-E26F-5667-31F4-796F14CA2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B7D57-2F05-CBB1-817E-57D77430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3AE00-1117-93FB-6B53-34E32F7A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542D0-58A6-5348-76A5-3EE02DD8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2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4196-A85D-78AB-0891-22204535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F8AB0-10CD-1858-CDFD-D4D9211C4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CC6C6-1851-663E-06AB-9390C420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9F4C3-63D4-EAFB-DE6A-3EFECBE7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5EA8E-A7B1-3488-3048-C65DAC74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9B9A-721D-B60C-0040-E98A22A9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1DA44-D31A-E90D-F491-0D0B3295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0043-D591-589C-B7A5-395F6977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A668B-9EE4-CC16-188E-476EEEC40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B201-A36B-4E86-9027-D1F45CFC3591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C6E2F-F8BF-65FB-B71D-871FBB0B1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EBA5-62AE-AD82-8114-322D528EF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37F4-E5F5-4CE1-9D79-A470422768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D088E-8E12-1B4B-A5C2-5C75929B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FBD8-0E4F-774A-8DD7-9C146C80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19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6A9876-22EE-F243-BBDB-ADEBF7AA8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458" y="571613"/>
            <a:ext cx="8186275" cy="1655762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FFEB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creating 1200 acres of regeneratively grown fruit &amp; veg for local sale in and around Monmouthshire &amp; the Brecon Beacons within 10 years.</a:t>
            </a:r>
          </a:p>
          <a:p>
            <a:pPr algn="l"/>
            <a:r>
              <a:rPr lang="en-GB" sz="1800" dirty="0">
                <a:solidFill>
                  <a:srgbClr val="FFEBC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OurFood1200.wales / EinBwyd1200.cymru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5B1A0-1A99-F54A-90B7-C753298D1C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570" y="571613"/>
            <a:ext cx="2357232" cy="990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69795-9E15-5145-B720-16F659D3E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579" y="3495759"/>
            <a:ext cx="3329421" cy="3362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6FD8A-9E5E-1D4B-8F60-A7C73AFFE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778" y="2113821"/>
            <a:ext cx="4301066" cy="430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E5C17-C08F-7F46-A584-2B2112714F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22" y="2446690"/>
            <a:ext cx="6994778" cy="39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7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red tomatoes&#10;&#10;Description automatically generated with medium confidence">
            <a:extLst>
              <a:ext uri="{FF2B5EF4-FFF2-40B4-BE49-F238E27FC236}">
                <a16:creationId xmlns:a16="http://schemas.microsoft.com/office/drawing/2014/main" id="{8BC8BCC7-CD7F-BE55-7C62-4B2C06422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0476"/>
            <a:ext cx="7699513" cy="5774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DA087-80A2-8696-C38C-D4941693BBB0}"/>
              </a:ext>
            </a:extLst>
          </p:cNvPr>
          <p:cNvSpPr txBox="1"/>
          <p:nvPr/>
        </p:nvSpPr>
        <p:spPr>
          <a:xfrm>
            <a:off x="4225371" y="5240821"/>
            <a:ext cx="41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Graham’s Tom Thumb</a:t>
            </a:r>
          </a:p>
        </p:txBody>
      </p:sp>
      <p:pic>
        <p:nvPicPr>
          <p:cNvPr id="5" name="Picture 4" descr="A picture containing outdoor, green, tree, plant&#10;&#10;Description automatically generated">
            <a:extLst>
              <a:ext uri="{FF2B5EF4-FFF2-40B4-BE49-F238E27FC236}">
                <a16:creationId xmlns:a16="http://schemas.microsoft.com/office/drawing/2014/main" id="{E659D6A4-20F5-1D33-5CB3-846E37937F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6788" y="716342"/>
            <a:ext cx="4968737" cy="3726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57198-131E-2F5A-4A4A-E01D6067CB6D}"/>
              </a:ext>
            </a:extLst>
          </p:cNvPr>
          <p:cNvSpPr txBox="1"/>
          <p:nvPr/>
        </p:nvSpPr>
        <p:spPr>
          <a:xfrm>
            <a:off x="789539" y="330476"/>
            <a:ext cx="24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Llanover pea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58482-98B0-1259-C4DE-544A8D417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41419" y="1785008"/>
            <a:ext cx="5314949" cy="3986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980C8-FA72-16AE-0F50-B51029362466}"/>
              </a:ext>
            </a:extLst>
          </p:cNvPr>
          <p:cNvSpPr txBox="1"/>
          <p:nvPr/>
        </p:nvSpPr>
        <p:spPr>
          <a:xfrm>
            <a:off x="9048751" y="1438275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Nurse</a:t>
            </a:r>
          </a:p>
        </p:txBody>
      </p:sp>
      <p:pic>
        <p:nvPicPr>
          <p:cNvPr id="9" name="Picture 8" descr="A picture containing several, stone, sale, arranged&#10;&#10;Description automatically generated">
            <a:extLst>
              <a:ext uri="{FF2B5EF4-FFF2-40B4-BE49-F238E27FC236}">
                <a16:creationId xmlns:a16="http://schemas.microsoft.com/office/drawing/2014/main" id="{143FA894-2426-823A-71C1-6C52B0FF6E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86398" y="2686902"/>
            <a:ext cx="3428999" cy="2571749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47087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96B44039-5219-F94B-3A54-B98B5492F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96B44039-5219-F94B-3A54-B98B5492F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7864" y="517864"/>
            <a:ext cx="4142912" cy="3107184"/>
          </a:xfrm>
          <a:prstGeom prst="rect">
            <a:avLst/>
          </a:prstGeom>
        </p:spPr>
      </p:pic>
      <p:pic>
        <p:nvPicPr>
          <p:cNvPr id="4" name="Picture 3" descr="A picture containing green, plant, leaf, snake&#10;&#10;Description automatically generated">
            <a:extLst>
              <a:ext uri="{FF2B5EF4-FFF2-40B4-BE49-F238E27FC236}">
                <a16:creationId xmlns:a16="http://schemas.microsoft.com/office/drawing/2014/main" id="{E9901A71-A1EA-682F-C7FD-613057520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633" y="2200694"/>
            <a:ext cx="4991100" cy="3743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ED3C2-6D2E-8BC2-EFD8-A78B285090AB}"/>
              </a:ext>
            </a:extLst>
          </p:cNvPr>
          <p:cNvSpPr txBox="1"/>
          <p:nvPr/>
        </p:nvSpPr>
        <p:spPr>
          <a:xfrm>
            <a:off x="2340652" y="5846132"/>
            <a:ext cx="153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Stenner</a:t>
            </a:r>
          </a:p>
        </p:txBody>
      </p:sp>
    </p:spTree>
    <p:extLst>
      <p:ext uri="{BB962C8B-B14F-4D97-AF65-F5344CB8AC3E}">
        <p14:creationId xmlns:p14="http://schemas.microsoft.com/office/powerpoint/2010/main" val="206682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96B44039-5219-F94B-3A54-B98B5492F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7864" y="517864"/>
            <a:ext cx="4142912" cy="3107184"/>
          </a:xfrm>
          <a:prstGeom prst="rect">
            <a:avLst/>
          </a:prstGeom>
        </p:spPr>
      </p:pic>
      <p:pic>
        <p:nvPicPr>
          <p:cNvPr id="4" name="Picture 3" descr="A picture containing green, plant, leaf, snake&#10;&#10;Description automatically generated">
            <a:extLst>
              <a:ext uri="{FF2B5EF4-FFF2-40B4-BE49-F238E27FC236}">
                <a16:creationId xmlns:a16="http://schemas.microsoft.com/office/drawing/2014/main" id="{E9901A71-A1EA-682F-C7FD-613057520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8787" y="2490788"/>
            <a:ext cx="4991100" cy="3743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ED3C2-6D2E-8BC2-EFD8-A78B285090AB}"/>
              </a:ext>
            </a:extLst>
          </p:cNvPr>
          <p:cNvSpPr txBox="1"/>
          <p:nvPr/>
        </p:nvSpPr>
        <p:spPr>
          <a:xfrm>
            <a:off x="3410372" y="5846131"/>
            <a:ext cx="153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Stenner</a:t>
            </a:r>
          </a:p>
        </p:txBody>
      </p:sp>
      <p:pic>
        <p:nvPicPr>
          <p:cNvPr id="8" name="Picture 7" descr="A picture containing person, outdoor, flower, plant&#10;&#10;Description automatically generated">
            <a:extLst>
              <a:ext uri="{FF2B5EF4-FFF2-40B4-BE49-F238E27FC236}">
                <a16:creationId xmlns:a16="http://schemas.microsoft.com/office/drawing/2014/main" id="{2145A18F-BC69-92BF-259B-0BEAA11A3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32" y="2836419"/>
            <a:ext cx="5990843" cy="3950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31528-A3A6-0ED1-5981-4A9B23B6E070}"/>
              </a:ext>
            </a:extLst>
          </p:cNvPr>
          <p:cNvSpPr txBox="1"/>
          <p:nvPr/>
        </p:nvSpPr>
        <p:spPr>
          <a:xfrm>
            <a:off x="7629480" y="5846131"/>
            <a:ext cx="282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Rhondda Black</a:t>
            </a:r>
          </a:p>
        </p:txBody>
      </p:sp>
    </p:spTree>
    <p:extLst>
      <p:ext uri="{BB962C8B-B14F-4D97-AF65-F5344CB8AC3E}">
        <p14:creationId xmlns:p14="http://schemas.microsoft.com/office/powerpoint/2010/main" val="155642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96B44039-5219-F94B-3A54-B98B5492F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7864" y="517864"/>
            <a:ext cx="4142912" cy="3107184"/>
          </a:xfrm>
          <a:prstGeom prst="rect">
            <a:avLst/>
          </a:prstGeom>
        </p:spPr>
      </p:pic>
      <p:pic>
        <p:nvPicPr>
          <p:cNvPr id="4" name="Picture 3" descr="A picture containing green, plant, leaf, snake&#10;&#10;Description automatically generated">
            <a:extLst>
              <a:ext uri="{FF2B5EF4-FFF2-40B4-BE49-F238E27FC236}">
                <a16:creationId xmlns:a16="http://schemas.microsoft.com/office/drawing/2014/main" id="{E9901A71-A1EA-682F-C7FD-613057520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8787" y="2490788"/>
            <a:ext cx="4991100" cy="3743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ED3C2-6D2E-8BC2-EFD8-A78B285090AB}"/>
              </a:ext>
            </a:extLst>
          </p:cNvPr>
          <p:cNvSpPr txBox="1"/>
          <p:nvPr/>
        </p:nvSpPr>
        <p:spPr>
          <a:xfrm>
            <a:off x="3410372" y="5894279"/>
            <a:ext cx="153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Stenner</a:t>
            </a:r>
          </a:p>
        </p:txBody>
      </p:sp>
      <p:pic>
        <p:nvPicPr>
          <p:cNvPr id="8" name="Picture 7" descr="A picture containing person, outdoor, flower, plant&#10;&#10;Description automatically generated">
            <a:extLst>
              <a:ext uri="{FF2B5EF4-FFF2-40B4-BE49-F238E27FC236}">
                <a16:creationId xmlns:a16="http://schemas.microsoft.com/office/drawing/2014/main" id="{2145A18F-BC69-92BF-259B-0BEAA11A3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32" y="2836419"/>
            <a:ext cx="5990843" cy="3950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31528-A3A6-0ED1-5981-4A9B23B6E070}"/>
              </a:ext>
            </a:extLst>
          </p:cNvPr>
          <p:cNvSpPr txBox="1"/>
          <p:nvPr/>
        </p:nvSpPr>
        <p:spPr>
          <a:xfrm>
            <a:off x="7629480" y="5846131"/>
            <a:ext cx="282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Rhondda Black</a:t>
            </a:r>
          </a:p>
        </p:txBody>
      </p:sp>
      <p:pic>
        <p:nvPicPr>
          <p:cNvPr id="2" name="Picture 1" descr="A picture containing tree, outdoor, banana, plant&#10;&#10;Description automatically generated">
            <a:extLst>
              <a:ext uri="{FF2B5EF4-FFF2-40B4-BE49-F238E27FC236}">
                <a16:creationId xmlns:a16="http://schemas.microsoft.com/office/drawing/2014/main" id="{2727CCDC-D168-3B27-2500-FBD0FA93F3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4" y="0"/>
            <a:ext cx="3837849" cy="5117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7A246-E4E1-7769-3F7F-FA005FC9BC79}"/>
              </a:ext>
            </a:extLst>
          </p:cNvPr>
          <p:cNvSpPr txBox="1"/>
          <p:nvPr/>
        </p:nvSpPr>
        <p:spPr>
          <a:xfrm>
            <a:off x="5140079" y="504978"/>
            <a:ext cx="258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Brecon Black</a:t>
            </a:r>
          </a:p>
        </p:txBody>
      </p:sp>
    </p:spTree>
    <p:extLst>
      <p:ext uri="{BB962C8B-B14F-4D97-AF65-F5344CB8AC3E}">
        <p14:creationId xmlns:p14="http://schemas.microsoft.com/office/powerpoint/2010/main" val="309172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arden&#10;&#10;Description automatically generated with low confidence">
            <a:extLst>
              <a:ext uri="{FF2B5EF4-FFF2-40B4-BE49-F238E27FC236}">
                <a16:creationId xmlns:a16="http://schemas.microsoft.com/office/drawing/2014/main" id="{96B44039-5219-F94B-3A54-B98B5492F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7864" y="517864"/>
            <a:ext cx="4142912" cy="3107184"/>
          </a:xfrm>
          <a:prstGeom prst="rect">
            <a:avLst/>
          </a:prstGeom>
        </p:spPr>
      </p:pic>
      <p:pic>
        <p:nvPicPr>
          <p:cNvPr id="4" name="Picture 3" descr="A picture containing green, plant, leaf, snake&#10;&#10;Description automatically generated">
            <a:extLst>
              <a:ext uri="{FF2B5EF4-FFF2-40B4-BE49-F238E27FC236}">
                <a16:creationId xmlns:a16="http://schemas.microsoft.com/office/drawing/2014/main" id="{E9901A71-A1EA-682F-C7FD-613057520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8787" y="2490788"/>
            <a:ext cx="4991100" cy="3743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ED3C2-6D2E-8BC2-EFD8-A78B285090AB}"/>
              </a:ext>
            </a:extLst>
          </p:cNvPr>
          <p:cNvSpPr txBox="1"/>
          <p:nvPr/>
        </p:nvSpPr>
        <p:spPr>
          <a:xfrm>
            <a:off x="3457806" y="5872487"/>
            <a:ext cx="153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Stenner</a:t>
            </a:r>
          </a:p>
        </p:txBody>
      </p:sp>
      <p:pic>
        <p:nvPicPr>
          <p:cNvPr id="8" name="Picture 7" descr="A picture containing person, outdoor, flower, plant&#10;&#10;Description automatically generated">
            <a:extLst>
              <a:ext uri="{FF2B5EF4-FFF2-40B4-BE49-F238E27FC236}">
                <a16:creationId xmlns:a16="http://schemas.microsoft.com/office/drawing/2014/main" id="{2145A18F-BC69-92BF-259B-0BEAA11A3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32" y="2836419"/>
            <a:ext cx="5990843" cy="3950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E31528-A3A6-0ED1-5981-4A9B23B6E070}"/>
              </a:ext>
            </a:extLst>
          </p:cNvPr>
          <p:cNvSpPr txBox="1"/>
          <p:nvPr/>
        </p:nvSpPr>
        <p:spPr>
          <a:xfrm>
            <a:off x="7629480" y="5846131"/>
            <a:ext cx="282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Rhondda Black</a:t>
            </a:r>
          </a:p>
        </p:txBody>
      </p:sp>
      <p:pic>
        <p:nvPicPr>
          <p:cNvPr id="2" name="Picture 1" descr="A picture containing tree, outdoor, banana, plant&#10;&#10;Description automatically generated">
            <a:extLst>
              <a:ext uri="{FF2B5EF4-FFF2-40B4-BE49-F238E27FC236}">
                <a16:creationId xmlns:a16="http://schemas.microsoft.com/office/drawing/2014/main" id="{2727CCDC-D168-3B27-2500-FBD0FA93F3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4" y="0"/>
            <a:ext cx="3837849" cy="5117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7A246-E4E1-7769-3F7F-FA005FC9BC79}"/>
              </a:ext>
            </a:extLst>
          </p:cNvPr>
          <p:cNvSpPr txBox="1"/>
          <p:nvPr/>
        </p:nvSpPr>
        <p:spPr>
          <a:xfrm>
            <a:off x="5140079" y="504978"/>
            <a:ext cx="258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Brecon Black</a:t>
            </a:r>
          </a:p>
        </p:txBody>
      </p:sp>
      <p:pic>
        <p:nvPicPr>
          <p:cNvPr id="7" name="Picture 6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D736DB2E-E867-1654-C6E2-4EFB2C5669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681" y="-18303"/>
            <a:ext cx="3727921" cy="4991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26E76-8AF1-A5CD-19D3-59F90CD071BB}"/>
              </a:ext>
            </a:extLst>
          </p:cNvPr>
          <p:cNvSpPr txBox="1"/>
          <p:nvPr/>
        </p:nvSpPr>
        <p:spPr>
          <a:xfrm>
            <a:off x="9243247" y="3558137"/>
            <a:ext cx="189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Yardstick</a:t>
            </a:r>
          </a:p>
        </p:txBody>
      </p:sp>
    </p:spTree>
    <p:extLst>
      <p:ext uri="{BB962C8B-B14F-4D97-AF65-F5344CB8AC3E}">
        <p14:creationId xmlns:p14="http://schemas.microsoft.com/office/powerpoint/2010/main" val="281927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red tomatoes&#10;&#10;Description automatically generated with medium confidence">
            <a:extLst>
              <a:ext uri="{FF2B5EF4-FFF2-40B4-BE49-F238E27FC236}">
                <a16:creationId xmlns:a16="http://schemas.microsoft.com/office/drawing/2014/main" id="{8BC8BCC7-CD7F-BE55-7C62-4B2C06422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0476"/>
            <a:ext cx="7699513" cy="5774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DA087-80A2-8696-C38C-D4941693BBB0}"/>
              </a:ext>
            </a:extLst>
          </p:cNvPr>
          <p:cNvSpPr txBox="1"/>
          <p:nvPr/>
        </p:nvSpPr>
        <p:spPr>
          <a:xfrm>
            <a:off x="4225371" y="5240821"/>
            <a:ext cx="41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Graham’s Tom Thumb</a:t>
            </a:r>
          </a:p>
        </p:txBody>
      </p:sp>
    </p:spTree>
    <p:extLst>
      <p:ext uri="{BB962C8B-B14F-4D97-AF65-F5344CB8AC3E}">
        <p14:creationId xmlns:p14="http://schemas.microsoft.com/office/powerpoint/2010/main" val="232673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red tomatoes&#10;&#10;Description automatically generated with medium confidence">
            <a:extLst>
              <a:ext uri="{FF2B5EF4-FFF2-40B4-BE49-F238E27FC236}">
                <a16:creationId xmlns:a16="http://schemas.microsoft.com/office/drawing/2014/main" id="{8BC8BCC7-CD7F-BE55-7C62-4B2C06422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0476"/>
            <a:ext cx="7699513" cy="5774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DA087-80A2-8696-C38C-D4941693BBB0}"/>
              </a:ext>
            </a:extLst>
          </p:cNvPr>
          <p:cNvSpPr txBox="1"/>
          <p:nvPr/>
        </p:nvSpPr>
        <p:spPr>
          <a:xfrm>
            <a:off x="4225371" y="5240821"/>
            <a:ext cx="41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Graham’s Tom Thumb</a:t>
            </a:r>
          </a:p>
        </p:txBody>
      </p:sp>
      <p:pic>
        <p:nvPicPr>
          <p:cNvPr id="5" name="Picture 4" descr="A picture containing outdoor, green, tree, plant&#10;&#10;Description automatically generated">
            <a:extLst>
              <a:ext uri="{FF2B5EF4-FFF2-40B4-BE49-F238E27FC236}">
                <a16:creationId xmlns:a16="http://schemas.microsoft.com/office/drawing/2014/main" id="{E659D6A4-20F5-1D33-5CB3-846E37937F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75861" y="675861"/>
            <a:ext cx="5406887" cy="405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57198-131E-2F5A-4A4A-E01D6067CB6D}"/>
              </a:ext>
            </a:extLst>
          </p:cNvPr>
          <p:cNvSpPr txBox="1"/>
          <p:nvPr/>
        </p:nvSpPr>
        <p:spPr>
          <a:xfrm>
            <a:off x="789539" y="330476"/>
            <a:ext cx="24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Llanover pea</a:t>
            </a:r>
          </a:p>
        </p:txBody>
      </p:sp>
    </p:spTree>
    <p:extLst>
      <p:ext uri="{BB962C8B-B14F-4D97-AF65-F5344CB8AC3E}">
        <p14:creationId xmlns:p14="http://schemas.microsoft.com/office/powerpoint/2010/main" val="921455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red tomatoes&#10;&#10;Description automatically generated with medium confidence">
            <a:extLst>
              <a:ext uri="{FF2B5EF4-FFF2-40B4-BE49-F238E27FC236}">
                <a16:creationId xmlns:a16="http://schemas.microsoft.com/office/drawing/2014/main" id="{8BC8BCC7-CD7F-BE55-7C62-4B2C064227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0476"/>
            <a:ext cx="7699513" cy="5774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DA087-80A2-8696-C38C-D4941693BBB0}"/>
              </a:ext>
            </a:extLst>
          </p:cNvPr>
          <p:cNvSpPr txBox="1"/>
          <p:nvPr/>
        </p:nvSpPr>
        <p:spPr>
          <a:xfrm>
            <a:off x="4225371" y="5240821"/>
            <a:ext cx="41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Graham’s Tom Thumb</a:t>
            </a:r>
          </a:p>
        </p:txBody>
      </p:sp>
      <p:pic>
        <p:nvPicPr>
          <p:cNvPr id="5" name="Picture 4" descr="A picture containing outdoor, green, tree, plant&#10;&#10;Description automatically generated">
            <a:extLst>
              <a:ext uri="{FF2B5EF4-FFF2-40B4-BE49-F238E27FC236}">
                <a16:creationId xmlns:a16="http://schemas.microsoft.com/office/drawing/2014/main" id="{E659D6A4-20F5-1D33-5CB3-846E37937F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6788" y="716342"/>
            <a:ext cx="4968737" cy="3726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57198-131E-2F5A-4A4A-E01D6067CB6D}"/>
              </a:ext>
            </a:extLst>
          </p:cNvPr>
          <p:cNvSpPr txBox="1"/>
          <p:nvPr/>
        </p:nvSpPr>
        <p:spPr>
          <a:xfrm>
            <a:off x="789539" y="330476"/>
            <a:ext cx="247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Llanover pea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58482-98B0-1259-C4DE-544A8D417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41419" y="1785008"/>
            <a:ext cx="5314949" cy="3986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980C8-FA72-16AE-0F50-B51029362466}"/>
              </a:ext>
            </a:extLst>
          </p:cNvPr>
          <p:cNvSpPr txBox="1"/>
          <p:nvPr/>
        </p:nvSpPr>
        <p:spPr>
          <a:xfrm>
            <a:off x="9048751" y="1438275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Nurse</a:t>
            </a:r>
          </a:p>
        </p:txBody>
      </p:sp>
    </p:spTree>
    <p:extLst>
      <p:ext uri="{BB962C8B-B14F-4D97-AF65-F5344CB8AC3E}">
        <p14:creationId xmlns:p14="http://schemas.microsoft.com/office/powerpoint/2010/main" val="14492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1200">
      <a:dk1>
        <a:srgbClr val="02405D"/>
      </a:dk1>
      <a:lt1>
        <a:srgbClr val="FFFFFF"/>
      </a:lt1>
      <a:dk2>
        <a:srgbClr val="FEEACE"/>
      </a:dk2>
      <a:lt2>
        <a:srgbClr val="FEEACE"/>
      </a:lt2>
      <a:accent1>
        <a:srgbClr val="36AA82"/>
      </a:accent1>
      <a:accent2>
        <a:srgbClr val="B92952"/>
      </a:accent2>
      <a:accent3>
        <a:srgbClr val="02405D"/>
      </a:accent3>
      <a:accent4>
        <a:srgbClr val="99E4DA"/>
      </a:accent4>
      <a:accent5>
        <a:srgbClr val="AE6D30"/>
      </a:accent5>
      <a:accent6>
        <a:srgbClr val="D2C5D0"/>
      </a:accent6>
      <a:hlink>
        <a:srgbClr val="B92952"/>
      </a:hlink>
      <a:folHlink>
        <a:srgbClr val="B9295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 - Launch presentation" id="{2C9DF90B-8031-164C-9054-47F8CB8C0C1E}" vid="{3AEC5C97-6098-6841-B5B4-99D4C91DCF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</Words>
  <Application>Microsoft Macintosh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Alexander</dc:creator>
  <cp:lastModifiedBy>Ted Roberts</cp:lastModifiedBy>
  <cp:revision>2</cp:revision>
  <dcterms:created xsi:type="dcterms:W3CDTF">2022-12-10T14:49:07Z</dcterms:created>
  <dcterms:modified xsi:type="dcterms:W3CDTF">2023-01-27T13:25:25Z</dcterms:modified>
</cp:coreProperties>
</file>