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2D9D-FB6C-46F4-B521-92832AD6C96D}" type="datetimeFigureOut">
              <a:rPr lang="en-GB" smtClean="0"/>
              <a:t>05/01/2015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AFC-44B4-4A77-A21F-6AF3E1E7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7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2D9D-FB6C-46F4-B521-92832AD6C96D}" type="datetimeFigureOut">
              <a:rPr lang="en-GB" smtClean="0"/>
              <a:t>05/01/2015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5AFC-44B4-4A77-A21F-6AF3E1E7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9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Tall Grass Grazing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Grazing management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Photos Laines Estate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Compost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cow for the system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What is it that we are trying to do with pasture?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Putting it into practice.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88609" y="2770496"/>
            <a:ext cx="8407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Maximises leaf area/use of sunlight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Enables the plant to feed both cow and soil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Builds soil organic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Improves resilience and productive capacity of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60060" y="1992573"/>
            <a:ext cx="698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Tall grass grazing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35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What is it that we are trying to do?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Growing grass to feed cows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3 Leaf ryegrass under constant growing</a:t>
            </a:r>
            <a:br>
              <a:rPr lang="en-GB" smtClean="0"/>
            </a:br>
            <a:r>
              <a:rPr lang="en-GB" smtClean="0"/>
              <a:t>conditions, each leaf appears in same time e.g. 1 week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Growing grass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Photosynthesis absorbs energy from the sun.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It stores it in the C-H bond in glucose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Larger leaf area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Build soil organic matter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smtClean="0"/>
              <a:t>PUTTING IT INTO PRACTICE</a:t>
            </a:r>
            <a:endParaRPr lang="en-GB" b="1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Tall Grass Grazing</vt:lpstr>
      <vt:lpstr>What is it that we are trying to do with pasture?  Putting it into practice.</vt:lpstr>
      <vt:lpstr>What is it that we are trying to do?  Growing grass to feed cows</vt:lpstr>
      <vt:lpstr>3 Leaf ryegrass under constant growing conditions, each leaf appears in same time e.g. 1 week</vt:lpstr>
      <vt:lpstr>Growing grass </vt:lpstr>
      <vt:lpstr>Photosynthesis absorbs energy from the sun.   It stores it in the C-H bond in glucose</vt:lpstr>
      <vt:lpstr>Larger leaf area</vt:lpstr>
      <vt:lpstr>Build soil organic matter</vt:lpstr>
      <vt:lpstr>PUTTING IT INTO PRACTICE</vt:lpstr>
      <vt:lpstr>Grazing management </vt:lpstr>
      <vt:lpstr>Photos Laines Estate</vt:lpstr>
      <vt:lpstr>PowerPoint Presentation</vt:lpstr>
      <vt:lpstr>PowerPoint Presentation</vt:lpstr>
      <vt:lpstr>PowerPoint Presentation</vt:lpstr>
      <vt:lpstr>PowerPoint Presentation</vt:lpstr>
      <vt:lpstr>Compost</vt:lpstr>
      <vt:lpstr>PowerPoint Presentation</vt:lpstr>
      <vt:lpstr>A cow for the system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 Grass Grazing</dc:title>
  <dc:creator>Robert Richmond</dc:creator>
  <cp:lastModifiedBy>Robert Richmond</cp:lastModifiedBy>
  <cp:revision>3</cp:revision>
  <dcterms:created xsi:type="dcterms:W3CDTF">2014-11-23T21:05:44Z</dcterms:created>
  <dcterms:modified xsi:type="dcterms:W3CDTF">2015-01-05T15:07:47Z</dcterms:modified>
</cp:coreProperties>
</file>